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973888" cy="92360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heHJav7YPiOivmKsR4HuunG8Mu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42D8538-9D8A-4AFC-8E99-F6B1733EDBE9}">
  <a:tblStyle styleId="{F42D8538-9D8A-4AFC-8E99-F6B1733EDBE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149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22018" cy="461804"/>
          </a:xfrm>
          <a:prstGeom prst="rect">
            <a:avLst/>
          </a:prstGeom>
          <a:noFill/>
          <a:ln>
            <a:noFill/>
          </a:ln>
        </p:spPr>
        <p:txBody>
          <a:bodyPr spcFirstLastPara="1" wrap="square" lIns="92600" tIns="46300" rIns="92600" bIns="46300"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50256" y="0"/>
            <a:ext cx="3022018" cy="461804"/>
          </a:xfrm>
          <a:prstGeom prst="rect">
            <a:avLst/>
          </a:prstGeom>
          <a:noFill/>
          <a:ln>
            <a:noFill/>
          </a:ln>
        </p:spPr>
        <p:txBody>
          <a:bodyPr spcFirstLastPara="1" wrap="square" lIns="92600" tIns="46300" rIns="92600" bIns="46300"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72669"/>
            <a:ext cx="3022018" cy="461804"/>
          </a:xfrm>
          <a:prstGeom prst="rect">
            <a:avLst/>
          </a:prstGeom>
          <a:noFill/>
          <a:ln>
            <a:noFill/>
          </a:ln>
        </p:spPr>
        <p:txBody>
          <a:bodyPr spcFirstLastPara="1" wrap="square" lIns="92600" tIns="46300" rIns="92600" bIns="46300"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CA"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136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notes"/>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1:notes"/>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SzPts val="1400"/>
              <a:buNone/>
            </a:pPr>
            <a:fld id="{00000000-1234-1234-1234-123412341234}" type="slidenum">
              <a:rPr lang="en-CA"/>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3fd324031_0_1: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73fd324031_0_1: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41" name="Google Shape;241;g73fd324031_0_1: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3fd324031_0_11: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73fd324031_0_11: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51" name="Google Shape;251;g73fd324031_0_11: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3fd324031_0_21: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73fd324031_0_21: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60" name="Google Shape;260;g73fd324031_0_21: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3fd324031_0_49: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73fd324031_0_49: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69" name="Google Shape;269;g73fd324031_0_49: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3fd324031_0_30: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73fd324031_0_30: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78" name="Google Shape;278;g73fd324031_0_30: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3fd324031_0_39: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73fd324031_0_39:notes"/>
          <p:cNvSpPr txBox="1">
            <a:spLocks noGrp="1"/>
          </p:cNvSpPr>
          <p:nvPr>
            <p:ph type="body" idx="1"/>
          </p:nvPr>
        </p:nvSpPr>
        <p:spPr>
          <a:xfrm>
            <a:off x="697389" y="4387136"/>
            <a:ext cx="5579100" cy="4156200"/>
          </a:xfrm>
          <a:prstGeom prst="rect">
            <a:avLst/>
          </a:prstGeom>
          <a:noFill/>
          <a:ln>
            <a:noFill/>
          </a:ln>
        </p:spPr>
        <p:txBody>
          <a:bodyPr spcFirstLastPara="1" wrap="square" lIns="92600" tIns="46300" rIns="92600" bIns="46300" anchor="t" anchorCtr="0">
            <a:noAutofit/>
          </a:bodyPr>
          <a:lstStyle/>
          <a:p>
            <a:pPr marL="0" lvl="0" indent="0" algn="l" rtl="0">
              <a:lnSpc>
                <a:spcPct val="100000"/>
              </a:lnSpc>
              <a:spcBef>
                <a:spcPts val="360"/>
              </a:spcBef>
              <a:spcAft>
                <a:spcPts val="0"/>
              </a:spcAft>
              <a:buSzPts val="1400"/>
              <a:buNone/>
            </a:pPr>
            <a:endParaRPr/>
          </a:p>
        </p:txBody>
      </p:sp>
      <p:sp>
        <p:nvSpPr>
          <p:cNvPr id="287" name="Google Shape;287;g73fd324031_0_39:notes"/>
          <p:cNvSpPr txBox="1">
            <a:spLocks noGrp="1"/>
          </p:cNvSpPr>
          <p:nvPr>
            <p:ph type="sldNum" idx="12"/>
          </p:nvPr>
        </p:nvSpPr>
        <p:spPr>
          <a:xfrm>
            <a:off x="3950256" y="8772669"/>
            <a:ext cx="3021900" cy="461700"/>
          </a:xfrm>
          <a:prstGeom prst="rect">
            <a:avLst/>
          </a:prstGeom>
          <a:noFill/>
          <a:ln>
            <a:noFill/>
          </a:ln>
        </p:spPr>
        <p:txBody>
          <a:bodyPr spcFirstLastPara="1" wrap="square" lIns="92600" tIns="46300" rIns="92600" bIns="463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CA"/>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b6f373d15_0_29:notes"/>
          <p:cNvSpPr>
            <a:spLocks noGrp="1" noRot="1" noChangeAspect="1"/>
          </p:cNvSpPr>
          <p:nvPr>
            <p:ph type="sldImg" idx="2"/>
          </p:nvPr>
        </p:nvSpPr>
        <p:spPr>
          <a:xfrm>
            <a:off x="1177925" y="693738"/>
            <a:ext cx="4617900" cy="3463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b6f373d15_0_29:notes"/>
          <p:cNvSpPr txBox="1">
            <a:spLocks noGrp="1"/>
          </p:cNvSpPr>
          <p:nvPr>
            <p:ph type="body" idx="1"/>
          </p:nvPr>
        </p:nvSpPr>
        <p:spPr>
          <a:xfrm>
            <a:off x="697389" y="4387136"/>
            <a:ext cx="5579100" cy="4156200"/>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296" name="Google Shape;296;g7b6f373d15_0_29:notes"/>
          <p:cNvSpPr txBox="1">
            <a:spLocks noGrp="1"/>
          </p:cNvSpPr>
          <p:nvPr>
            <p:ph type="sldNum" idx="12"/>
          </p:nvPr>
        </p:nvSpPr>
        <p:spPr>
          <a:xfrm>
            <a:off x="3950256" y="8772669"/>
            <a:ext cx="3021900" cy="461700"/>
          </a:xfrm>
          <a:prstGeom prst="rect">
            <a:avLst/>
          </a:prstGeom>
        </p:spPr>
        <p:txBody>
          <a:bodyPr spcFirstLastPara="1" wrap="square" lIns="92600" tIns="46300" rIns="92600" bIns="46300"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CA"/>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7:notes"/>
          <p:cNvSpPr txBox="1">
            <a:spLocks noGrp="1"/>
          </p:cNvSpPr>
          <p:nvPr>
            <p:ph type="body" idx="1"/>
          </p:nvPr>
        </p:nvSpPr>
        <p:spPr>
          <a:xfrm>
            <a:off x="697389" y="4387136"/>
            <a:ext cx="5579110" cy="4156234"/>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156" name="Google Shape;156;p17: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6: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6:notes"/>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p>
            <a:pPr marL="457200" marR="0" lvl="0" indent="-228600" algn="l" rtl="0">
              <a:lnSpc>
                <a:spcPct val="100000"/>
              </a:lnSpc>
              <a:spcBef>
                <a:spcPts val="360"/>
              </a:spcBef>
              <a:spcAft>
                <a:spcPts val="0"/>
              </a:spcAft>
              <a:buSzPts val="1400"/>
              <a:buNone/>
            </a:pPr>
            <a:r>
              <a:rPr lang="en-CA"/>
              <a:t>Basically, the people running Dream Market create the website by saying “for each row in our database of listings, create a little box. The listing title variable goes here at the top, the price goes here, etc”. They just need to ‘design’ one box, and then they can loop through their database with the same logic for all 80,000 listings.</a:t>
            </a:r>
            <a:endParaRPr/>
          </a:p>
          <a:p>
            <a:pPr marL="457200" marR="0" lvl="0" indent="-228600" algn="l" rtl="0">
              <a:lnSpc>
                <a:spcPct val="100000"/>
              </a:lnSpc>
              <a:spcBef>
                <a:spcPts val="360"/>
              </a:spcBef>
              <a:spcAft>
                <a:spcPts val="0"/>
              </a:spcAft>
              <a:buSzPts val="1400"/>
              <a:buNone/>
            </a:pPr>
            <a:endParaRPr/>
          </a:p>
          <a:p>
            <a:pPr marL="457200" marR="0" lvl="0" indent="-228600" algn="l" rtl="0">
              <a:lnSpc>
                <a:spcPct val="100000"/>
              </a:lnSpc>
              <a:spcBef>
                <a:spcPts val="360"/>
              </a:spcBef>
              <a:spcAft>
                <a:spcPts val="0"/>
              </a:spcAft>
              <a:buSzPts val="1400"/>
              <a:buNone/>
            </a:pPr>
            <a:r>
              <a:rPr lang="en-CA"/>
              <a:t>To re-create the database from the web page, I just create a process that loops through each box in the page, and creates a new row in my database where the title field gets its data from the appropriate HTML field, same for the price and so on. Just like them, I just need to write out the logic for one box, and then loop through the rest of them.</a:t>
            </a:r>
            <a:endParaRPr/>
          </a:p>
        </p:txBody>
      </p:sp>
      <p:sp>
        <p:nvSpPr>
          <p:cNvPr id="166" name="Google Shape;166;p16:notes"/>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lvl="0" indent="0" algn="l" rtl="0">
              <a:lnSpc>
                <a:spcPct val="100000"/>
              </a:lnSpc>
              <a:spcBef>
                <a:spcPts val="0"/>
              </a:spcBef>
              <a:spcAft>
                <a:spcPts val="0"/>
              </a:spcAft>
              <a:buNone/>
            </a:pPr>
            <a:fld id="{00000000-1234-1234-1234-123412341234}" type="slidenum">
              <a:rPr lang="en-CA"/>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9: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9:notes"/>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p>
            <a:pPr marL="457200" marR="0" lvl="0" indent="-228600" algn="l" rtl="0">
              <a:lnSpc>
                <a:spcPct val="100000"/>
              </a:lnSpc>
              <a:spcBef>
                <a:spcPts val="360"/>
              </a:spcBef>
              <a:spcAft>
                <a:spcPts val="0"/>
              </a:spcAft>
              <a:buSzPts val="1400"/>
              <a:buNone/>
            </a:pPr>
            <a:r>
              <a:rPr lang="en-CA"/>
              <a:t>As the previous slide showed, drugs are the largest category on the dark web. This is the Dream Market, the largest operating market on the dark web. The website operates as a host for users to sell drugs from consumer to consumer. Anyone can make a listing or purchase. Although they sell other things, drugs are their largest category with over 80,000 listings. For our purposes, they are essentially the ebay of drugs.</a:t>
            </a:r>
            <a:endParaRPr/>
          </a:p>
        </p:txBody>
      </p:sp>
      <p:sp>
        <p:nvSpPr>
          <p:cNvPr id="179" name="Google Shape;179;p19:notes"/>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lvl="0" indent="0" algn="l" rtl="0">
              <a:lnSpc>
                <a:spcPct val="100000"/>
              </a:lnSpc>
              <a:spcBef>
                <a:spcPts val="0"/>
              </a:spcBef>
              <a:spcAft>
                <a:spcPts val="0"/>
              </a:spcAft>
              <a:buNone/>
            </a:pPr>
            <a:fld id="{00000000-1234-1234-1234-123412341234}" type="slidenum">
              <a:rPr lang="en-CA"/>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697389" y="4387136"/>
            <a:ext cx="5579110" cy="4156234"/>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187" name="Google Shape;187;p15: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b6f373d15_0_0:notes"/>
          <p:cNvSpPr>
            <a:spLocks noGrp="1" noRot="1" noChangeAspect="1"/>
          </p:cNvSpPr>
          <p:nvPr>
            <p:ph type="sldImg" idx="2"/>
          </p:nvPr>
        </p:nvSpPr>
        <p:spPr>
          <a:xfrm>
            <a:off x="1177925" y="693738"/>
            <a:ext cx="4617900" cy="3463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b6f373d15_0_0:notes"/>
          <p:cNvSpPr txBox="1">
            <a:spLocks noGrp="1"/>
          </p:cNvSpPr>
          <p:nvPr>
            <p:ph type="body" idx="1"/>
          </p:nvPr>
        </p:nvSpPr>
        <p:spPr>
          <a:xfrm>
            <a:off x="697389" y="4387136"/>
            <a:ext cx="5579100" cy="4156200"/>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198" name="Google Shape;198;g7b6f373d15_0_0:notes"/>
          <p:cNvSpPr txBox="1">
            <a:spLocks noGrp="1"/>
          </p:cNvSpPr>
          <p:nvPr>
            <p:ph type="sldNum" idx="12"/>
          </p:nvPr>
        </p:nvSpPr>
        <p:spPr>
          <a:xfrm>
            <a:off x="3950256" y="8772669"/>
            <a:ext cx="3021900" cy="461700"/>
          </a:xfrm>
          <a:prstGeom prst="rect">
            <a:avLst/>
          </a:prstGeom>
        </p:spPr>
        <p:txBody>
          <a:bodyPr spcFirstLastPara="1" wrap="square" lIns="92600" tIns="46300" rIns="92600" bIns="46300"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CA"/>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b6f373d15_0_9:notes"/>
          <p:cNvSpPr>
            <a:spLocks noGrp="1" noRot="1" noChangeAspect="1"/>
          </p:cNvSpPr>
          <p:nvPr>
            <p:ph type="sldImg" idx="2"/>
          </p:nvPr>
        </p:nvSpPr>
        <p:spPr>
          <a:xfrm>
            <a:off x="1177925" y="693738"/>
            <a:ext cx="4617900" cy="3463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b6f373d15_0_9:notes"/>
          <p:cNvSpPr txBox="1">
            <a:spLocks noGrp="1"/>
          </p:cNvSpPr>
          <p:nvPr>
            <p:ph type="body" idx="1"/>
          </p:nvPr>
        </p:nvSpPr>
        <p:spPr>
          <a:xfrm>
            <a:off x="697389" y="4387136"/>
            <a:ext cx="5579100" cy="4156200"/>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208" name="Google Shape;208;g7b6f373d15_0_9:notes"/>
          <p:cNvSpPr txBox="1">
            <a:spLocks noGrp="1"/>
          </p:cNvSpPr>
          <p:nvPr>
            <p:ph type="sldNum" idx="12"/>
          </p:nvPr>
        </p:nvSpPr>
        <p:spPr>
          <a:xfrm>
            <a:off x="3950256" y="8772669"/>
            <a:ext cx="3021900" cy="461700"/>
          </a:xfrm>
          <a:prstGeom prst="rect">
            <a:avLst/>
          </a:prstGeom>
        </p:spPr>
        <p:txBody>
          <a:bodyPr spcFirstLastPara="1" wrap="square" lIns="92600" tIns="46300" rIns="92600" bIns="46300"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CA"/>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6f373d15_0_20:notes"/>
          <p:cNvSpPr>
            <a:spLocks noGrp="1" noRot="1" noChangeAspect="1"/>
          </p:cNvSpPr>
          <p:nvPr>
            <p:ph type="sldImg" idx="2"/>
          </p:nvPr>
        </p:nvSpPr>
        <p:spPr>
          <a:xfrm>
            <a:off x="1177925" y="693738"/>
            <a:ext cx="4617900" cy="3463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6f373d15_0_20:notes"/>
          <p:cNvSpPr txBox="1">
            <a:spLocks noGrp="1"/>
          </p:cNvSpPr>
          <p:nvPr>
            <p:ph type="body" idx="1"/>
          </p:nvPr>
        </p:nvSpPr>
        <p:spPr>
          <a:xfrm>
            <a:off x="697389" y="4387136"/>
            <a:ext cx="5579100" cy="4156200"/>
          </a:xfrm>
          <a:prstGeom prst="rect">
            <a:avLst/>
          </a:prstGeom>
        </p:spPr>
        <p:txBody>
          <a:bodyPr spcFirstLastPara="1" wrap="square" lIns="92600" tIns="46300" rIns="92600" bIns="46300" anchor="t" anchorCtr="0">
            <a:noAutofit/>
          </a:bodyPr>
          <a:lstStyle/>
          <a:p>
            <a:pPr marL="0" lvl="0" indent="0" algn="l" rtl="0">
              <a:spcBef>
                <a:spcPts val="360"/>
              </a:spcBef>
              <a:spcAft>
                <a:spcPts val="0"/>
              </a:spcAft>
              <a:buNone/>
            </a:pPr>
            <a:endParaRPr/>
          </a:p>
        </p:txBody>
      </p:sp>
      <p:sp>
        <p:nvSpPr>
          <p:cNvPr id="218" name="Google Shape;218;g7b6f373d15_0_20:notes"/>
          <p:cNvSpPr txBox="1">
            <a:spLocks noGrp="1"/>
          </p:cNvSpPr>
          <p:nvPr>
            <p:ph type="sldNum" idx="12"/>
          </p:nvPr>
        </p:nvSpPr>
        <p:spPr>
          <a:xfrm>
            <a:off x="3950256" y="8772669"/>
            <a:ext cx="3021900" cy="461700"/>
          </a:xfrm>
          <a:prstGeom prst="rect">
            <a:avLst/>
          </a:prstGeom>
        </p:spPr>
        <p:txBody>
          <a:bodyPr spcFirstLastPara="1" wrap="square" lIns="92600" tIns="46300" rIns="92600" bIns="46300"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CA"/>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0:notes"/>
          <p:cNvSpPr>
            <a:spLocks noGrp="1" noRot="1" noChangeAspect="1"/>
          </p:cNvSpPr>
          <p:nvPr>
            <p:ph type="sldImg" idx="2"/>
          </p:nvPr>
        </p:nvSpPr>
        <p:spPr>
          <a:xfrm>
            <a:off x="1177925" y="693738"/>
            <a:ext cx="4618038"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20:notes"/>
          <p:cNvSpPr txBox="1">
            <a:spLocks noGrp="1"/>
          </p:cNvSpPr>
          <p:nvPr>
            <p:ph type="body" idx="1"/>
          </p:nvPr>
        </p:nvSpPr>
        <p:spPr>
          <a:xfrm>
            <a:off x="697389" y="4387136"/>
            <a:ext cx="5579110" cy="4156234"/>
          </a:xfrm>
          <a:prstGeom prst="rect">
            <a:avLst/>
          </a:prstGeom>
          <a:noFill/>
          <a:ln>
            <a:noFill/>
          </a:ln>
        </p:spPr>
        <p:txBody>
          <a:bodyPr spcFirstLastPara="1" wrap="square" lIns="92600" tIns="46300" rIns="92600" bIns="46300" anchor="t" anchorCtr="0">
            <a:noAutofit/>
          </a:bodyPr>
          <a:lstStyle/>
          <a:p>
            <a:pPr marL="457200" marR="0" lvl="0" indent="-228600" algn="l" rtl="0">
              <a:lnSpc>
                <a:spcPct val="100000"/>
              </a:lnSpc>
              <a:spcBef>
                <a:spcPts val="360"/>
              </a:spcBef>
              <a:spcAft>
                <a:spcPts val="0"/>
              </a:spcAft>
              <a:buSzPts val="1400"/>
              <a:buNone/>
            </a:pPr>
            <a:r>
              <a:rPr lang="en-CA"/>
              <a:t>As opposed to ebay-style consumer-to-consumer markets that are found on the dark web, what we find on the open web are business-to-consumer models. This makes it much easier to scrape the data, as it means that there will be one listing per drug, as opposed to thousands of listings just for different people selling meth.</a:t>
            </a:r>
            <a:endParaRPr/>
          </a:p>
          <a:p>
            <a:pPr marL="457200" marR="0" lvl="0" indent="-228600" algn="l" rtl="0">
              <a:lnSpc>
                <a:spcPct val="100000"/>
              </a:lnSpc>
              <a:spcBef>
                <a:spcPts val="360"/>
              </a:spcBef>
              <a:spcAft>
                <a:spcPts val="0"/>
              </a:spcAft>
              <a:buSzPts val="1400"/>
              <a:buNone/>
            </a:pPr>
            <a:r>
              <a:rPr lang="en-CA"/>
              <a:t>Scraping the open web is essentially the same process. So far, ReChem has been scraped, as I’ve seen it as the most commonly mentioned supplier on research chemical discussion forums.</a:t>
            </a:r>
            <a:endParaRPr/>
          </a:p>
        </p:txBody>
      </p:sp>
      <p:sp>
        <p:nvSpPr>
          <p:cNvPr id="228" name="Google Shape;228;p20:notes"/>
          <p:cNvSpPr txBox="1">
            <a:spLocks noGrp="1"/>
          </p:cNvSpPr>
          <p:nvPr>
            <p:ph type="sldNum" idx="12"/>
          </p:nvPr>
        </p:nvSpPr>
        <p:spPr>
          <a:xfrm>
            <a:off x="3950256" y="8772669"/>
            <a:ext cx="3022018" cy="461804"/>
          </a:xfrm>
          <a:prstGeom prst="rect">
            <a:avLst/>
          </a:prstGeom>
          <a:noFill/>
          <a:ln>
            <a:noFill/>
          </a:ln>
        </p:spPr>
        <p:txBody>
          <a:bodyPr spcFirstLastPara="1" wrap="square" lIns="92600" tIns="46300" rIns="92600" bIns="46300" anchor="b" anchorCtr="0">
            <a:noAutofit/>
          </a:bodyPr>
          <a:lstStyle/>
          <a:p>
            <a:pPr marL="0" lvl="0" indent="0" algn="l" rtl="0">
              <a:lnSpc>
                <a:spcPct val="100000"/>
              </a:lnSpc>
              <a:spcBef>
                <a:spcPts val="0"/>
              </a:spcBef>
              <a:spcAft>
                <a:spcPts val="0"/>
              </a:spcAft>
              <a:buNone/>
            </a:pPr>
            <a:fld id="{00000000-1234-1234-1234-123412341234}" type="slidenum">
              <a:rPr lang="en-CA"/>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pic>
        <p:nvPicPr>
          <p:cNvPr id="15" name="Google Shape;15;p4" descr="02-15-1540-PPT-HC-EN-Cover.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6" name="Google Shape;16;p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360"/>
              </a:spcBef>
              <a:spcAft>
                <a:spcPts val="0"/>
              </a:spcAft>
              <a:buClr>
                <a:srgbClr val="888888"/>
              </a:buClr>
              <a:buSzPts val="1800"/>
              <a:buNone/>
              <a:defRPr>
                <a:solidFill>
                  <a:srgbClr val="888888"/>
                </a:solidFill>
              </a:defRPr>
            </a:lvl1pPr>
            <a:lvl2pPr lvl="1" algn="ctr">
              <a:lnSpc>
                <a:spcPct val="100000"/>
              </a:lnSpc>
              <a:spcBef>
                <a:spcPts val="320"/>
              </a:spcBef>
              <a:spcAft>
                <a:spcPts val="0"/>
              </a:spcAft>
              <a:buClr>
                <a:srgbClr val="888888"/>
              </a:buClr>
              <a:buSzPts val="1600"/>
              <a:buNone/>
              <a:defRPr>
                <a:solidFill>
                  <a:srgbClr val="888888"/>
                </a:solidFill>
              </a:defRPr>
            </a:lvl2pPr>
            <a:lvl3pPr lvl="2" algn="ctr">
              <a:lnSpc>
                <a:spcPct val="100000"/>
              </a:lnSpc>
              <a:spcBef>
                <a:spcPts val="280"/>
              </a:spcBef>
              <a:spcAft>
                <a:spcPts val="0"/>
              </a:spcAft>
              <a:buClr>
                <a:srgbClr val="888888"/>
              </a:buClr>
              <a:buSzPts val="1400"/>
              <a:buNone/>
              <a:defRPr>
                <a:solidFill>
                  <a:srgbClr val="888888"/>
                </a:solidFill>
              </a:defRPr>
            </a:lvl3pPr>
            <a:lvl4pPr lvl="3" algn="ctr">
              <a:lnSpc>
                <a:spcPct val="100000"/>
              </a:lnSpc>
              <a:spcBef>
                <a:spcPts val="240"/>
              </a:spcBef>
              <a:spcAft>
                <a:spcPts val="0"/>
              </a:spcAft>
              <a:buClr>
                <a:srgbClr val="888888"/>
              </a:buClr>
              <a:buSzPts val="1200"/>
              <a:buNone/>
              <a:defRPr>
                <a:solidFill>
                  <a:srgbClr val="888888"/>
                </a:solidFill>
              </a:defRPr>
            </a:lvl4pPr>
            <a:lvl5pPr lvl="4" algn="ctr">
              <a:lnSpc>
                <a:spcPct val="100000"/>
              </a:lnSpc>
              <a:spcBef>
                <a:spcPts val="240"/>
              </a:spcBef>
              <a:spcAft>
                <a:spcPts val="0"/>
              </a:spcAft>
              <a:buClr>
                <a:srgbClr val="888888"/>
              </a:buClr>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6"/>
        <p:cNvGrpSpPr/>
        <p:nvPr/>
      </p:nvGrpSpPr>
      <p:grpSpPr>
        <a:xfrm>
          <a:off x="0" y="0"/>
          <a:ext cx="0" cy="0"/>
          <a:chOff x="0" y="0"/>
          <a:chExt cx="0" cy="0"/>
        </a:xfrm>
      </p:grpSpPr>
      <p:sp>
        <p:nvSpPr>
          <p:cNvPr id="67" name="Google Shape;67;p5"/>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9250" algn="l">
              <a:lnSpc>
                <a:spcPct val="100000"/>
              </a:lnSpc>
              <a:spcBef>
                <a:spcPts val="380"/>
              </a:spcBef>
              <a:spcAft>
                <a:spcPts val="0"/>
              </a:spcAft>
              <a:buClr>
                <a:srgbClr val="404040"/>
              </a:buClr>
              <a:buSzPts val="1900"/>
              <a:buChar char="•"/>
              <a:defRPr sz="1900"/>
            </a:lvl1pPr>
            <a:lvl2pPr marL="914400" lvl="1" indent="-336550" algn="l">
              <a:lnSpc>
                <a:spcPct val="100000"/>
              </a:lnSpc>
              <a:spcBef>
                <a:spcPts val="340"/>
              </a:spcBef>
              <a:spcAft>
                <a:spcPts val="0"/>
              </a:spcAft>
              <a:buClr>
                <a:srgbClr val="404040"/>
              </a:buClr>
              <a:buSzPts val="1700"/>
              <a:buChar char="–"/>
              <a:defRPr sz="1700"/>
            </a:lvl2pPr>
            <a:lvl3pPr marL="1371600" lvl="2" indent="-323850" algn="l">
              <a:lnSpc>
                <a:spcPct val="100000"/>
              </a:lnSpc>
              <a:spcBef>
                <a:spcPts val="300"/>
              </a:spcBef>
              <a:spcAft>
                <a:spcPts val="0"/>
              </a:spcAft>
              <a:buClr>
                <a:srgbClr val="404040"/>
              </a:buClr>
              <a:buSzPts val="1500"/>
              <a:buChar char="•"/>
              <a:defRPr sz="1500"/>
            </a:lvl3pPr>
            <a:lvl4pPr marL="1828800" lvl="3" indent="-311150" algn="l">
              <a:lnSpc>
                <a:spcPct val="100000"/>
              </a:lnSpc>
              <a:spcBef>
                <a:spcPts val="260"/>
              </a:spcBef>
              <a:spcAft>
                <a:spcPts val="0"/>
              </a:spcAft>
              <a:buClr>
                <a:srgbClr val="404040"/>
              </a:buClr>
              <a:buSzPts val="1300"/>
              <a:buChar char="–"/>
              <a:defRPr sz="1300"/>
            </a:lvl4pPr>
            <a:lvl5pPr marL="2286000" lvl="4" indent="-298450" algn="l">
              <a:lnSpc>
                <a:spcPct val="100000"/>
              </a:lnSpc>
              <a:spcBef>
                <a:spcPts val="220"/>
              </a:spcBef>
              <a:spcAft>
                <a:spcPts val="0"/>
              </a:spcAft>
              <a:buClr>
                <a:srgbClr val="404040"/>
              </a:buClr>
              <a:buSzPts val="1100"/>
              <a:buChar char="»"/>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5"/>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5"/>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 name="Google Shape;70;p5"/>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5"/>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75" name="Google Shape;75;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6" name="Google Shape;76;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7" name="Google Shape;77;p6"/>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78" name="Google Shape;78;p6"/>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 name="Google Shape;79;p6"/>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sz="1800"/>
            </a:lvl1pPr>
            <a:lvl2pPr marL="914400" lvl="1" indent="-330200" algn="l">
              <a:lnSpc>
                <a:spcPct val="100000"/>
              </a:lnSpc>
              <a:spcBef>
                <a:spcPts val="320"/>
              </a:spcBef>
              <a:spcAft>
                <a:spcPts val="0"/>
              </a:spcAft>
              <a:buClr>
                <a:srgbClr val="404040"/>
              </a:buClr>
              <a:buSzPts val="1600"/>
              <a:buChar char="–"/>
              <a:defRPr sz="1600"/>
            </a:lvl2pPr>
            <a:lvl3pPr marL="1371600" lvl="2" indent="-317500" algn="l">
              <a:lnSpc>
                <a:spcPct val="100000"/>
              </a:lnSpc>
              <a:spcBef>
                <a:spcPts val="280"/>
              </a:spcBef>
              <a:spcAft>
                <a:spcPts val="0"/>
              </a:spcAft>
              <a:buClr>
                <a:srgbClr val="404040"/>
              </a:buClr>
              <a:buSzPts val="1400"/>
              <a:buChar char="•"/>
              <a:defRPr sz="1400"/>
            </a:lvl3pPr>
            <a:lvl4pPr marL="1828800" lvl="3" indent="-304800" algn="l">
              <a:lnSpc>
                <a:spcPct val="100000"/>
              </a:lnSpc>
              <a:spcBef>
                <a:spcPts val="240"/>
              </a:spcBef>
              <a:spcAft>
                <a:spcPts val="0"/>
              </a:spcAft>
              <a:buClr>
                <a:srgbClr val="404040"/>
              </a:buClr>
              <a:buSzPts val="1200"/>
              <a:buChar char="–"/>
              <a:defRPr sz="1200"/>
            </a:lvl4pPr>
            <a:lvl5pPr marL="2286000" lvl="4" indent="-304800" algn="l">
              <a:lnSpc>
                <a:spcPct val="100000"/>
              </a:lnSpc>
              <a:spcBef>
                <a:spcPts val="240"/>
              </a:spcBef>
              <a:spcAft>
                <a:spcPts val="0"/>
              </a:spcAft>
              <a:buClr>
                <a:srgbClr val="404040"/>
              </a:buClr>
              <a:buSzPts val="1200"/>
              <a:buChar char="»"/>
              <a:defRPr sz="12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3" name="Google Shape;83;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sz="1800"/>
            </a:lvl1pPr>
            <a:lvl2pPr marL="914400" lvl="1" indent="-330200" algn="l">
              <a:lnSpc>
                <a:spcPct val="100000"/>
              </a:lnSpc>
              <a:spcBef>
                <a:spcPts val="320"/>
              </a:spcBef>
              <a:spcAft>
                <a:spcPts val="0"/>
              </a:spcAft>
              <a:buClr>
                <a:srgbClr val="404040"/>
              </a:buClr>
              <a:buSzPts val="1600"/>
              <a:buChar char="–"/>
              <a:defRPr sz="1600"/>
            </a:lvl2pPr>
            <a:lvl3pPr marL="1371600" lvl="2" indent="-317500" algn="l">
              <a:lnSpc>
                <a:spcPct val="100000"/>
              </a:lnSpc>
              <a:spcBef>
                <a:spcPts val="280"/>
              </a:spcBef>
              <a:spcAft>
                <a:spcPts val="0"/>
              </a:spcAft>
              <a:buClr>
                <a:srgbClr val="404040"/>
              </a:buClr>
              <a:buSzPts val="1400"/>
              <a:buChar char="•"/>
              <a:defRPr sz="1400"/>
            </a:lvl3pPr>
            <a:lvl4pPr marL="1828800" lvl="3" indent="-304800" algn="l">
              <a:lnSpc>
                <a:spcPct val="100000"/>
              </a:lnSpc>
              <a:spcBef>
                <a:spcPts val="240"/>
              </a:spcBef>
              <a:spcAft>
                <a:spcPts val="0"/>
              </a:spcAft>
              <a:buClr>
                <a:srgbClr val="404040"/>
              </a:buClr>
              <a:buSzPts val="1200"/>
              <a:buChar char="–"/>
              <a:defRPr sz="1200"/>
            </a:lvl4pPr>
            <a:lvl5pPr marL="2286000" lvl="4" indent="-304800" algn="l">
              <a:lnSpc>
                <a:spcPct val="100000"/>
              </a:lnSpc>
              <a:spcBef>
                <a:spcPts val="240"/>
              </a:spcBef>
              <a:spcAft>
                <a:spcPts val="0"/>
              </a:spcAft>
              <a:buClr>
                <a:srgbClr val="404040"/>
              </a:buClr>
              <a:buSzPts val="1200"/>
              <a:buChar char="»"/>
              <a:defRPr sz="12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84" name="Google Shape;84;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5" name="Google Shape;85;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6" name="Google Shape;86;p7"/>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87" name="Google Shape;87;p7"/>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 name="Google Shape;88;p7"/>
          <p:cNvSpPr txBox="1">
            <a:spLocks noGrp="1"/>
          </p:cNvSpPr>
          <p:nvPr>
            <p:ph type="body" idx="3"/>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404040"/>
              </a:buClr>
              <a:buSzPts val="2000"/>
              <a:buNone/>
              <a:defRPr sz="2000" b="1"/>
            </a:lvl1pPr>
            <a:lvl2pPr marL="914400" lvl="1" indent="-228600" algn="l">
              <a:lnSpc>
                <a:spcPct val="100000"/>
              </a:lnSpc>
              <a:spcBef>
                <a:spcPts val="400"/>
              </a:spcBef>
              <a:spcAft>
                <a:spcPts val="0"/>
              </a:spcAft>
              <a:buClr>
                <a:srgbClr val="404040"/>
              </a:buClr>
              <a:buSzPts val="2000"/>
              <a:buNone/>
              <a:defRPr sz="2000" b="1"/>
            </a:lvl2pPr>
            <a:lvl3pPr marL="1371600" lvl="2" indent="-228600" algn="l">
              <a:lnSpc>
                <a:spcPct val="100000"/>
              </a:lnSpc>
              <a:spcBef>
                <a:spcPts val="360"/>
              </a:spcBef>
              <a:spcAft>
                <a:spcPts val="0"/>
              </a:spcAft>
              <a:buClr>
                <a:srgbClr val="404040"/>
              </a:buClr>
              <a:buSzPts val="1800"/>
              <a:buNone/>
              <a:defRPr sz="1800" b="1"/>
            </a:lvl3pPr>
            <a:lvl4pPr marL="1828800" lvl="3" indent="-228600" algn="l">
              <a:lnSpc>
                <a:spcPct val="100000"/>
              </a:lnSpc>
              <a:spcBef>
                <a:spcPts val="320"/>
              </a:spcBef>
              <a:spcAft>
                <a:spcPts val="0"/>
              </a:spcAft>
              <a:buClr>
                <a:srgbClr val="404040"/>
              </a:buClr>
              <a:buSzPts val="1600"/>
              <a:buNone/>
              <a:defRPr sz="1600" b="1"/>
            </a:lvl4pPr>
            <a:lvl5pPr marL="2286000" lvl="4" indent="-228600" algn="l">
              <a:lnSpc>
                <a:spcPct val="100000"/>
              </a:lnSpc>
              <a:spcBef>
                <a:spcPts val="320"/>
              </a:spcBef>
              <a:spcAft>
                <a:spcPts val="0"/>
              </a:spcAft>
              <a:buClr>
                <a:srgbClr val="404040"/>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2" name="Google Shape;92;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sz="1800"/>
            </a:lvl1pPr>
            <a:lvl2pPr marL="914400" lvl="1" indent="-330200" algn="l">
              <a:lnSpc>
                <a:spcPct val="100000"/>
              </a:lnSpc>
              <a:spcBef>
                <a:spcPts val="320"/>
              </a:spcBef>
              <a:spcAft>
                <a:spcPts val="0"/>
              </a:spcAft>
              <a:buClr>
                <a:srgbClr val="404040"/>
              </a:buClr>
              <a:buSzPts val="1600"/>
              <a:buChar char="–"/>
              <a:defRPr sz="1600"/>
            </a:lvl2pPr>
            <a:lvl3pPr marL="1371600" lvl="2" indent="-317500" algn="l">
              <a:lnSpc>
                <a:spcPct val="100000"/>
              </a:lnSpc>
              <a:spcBef>
                <a:spcPts val="280"/>
              </a:spcBef>
              <a:spcAft>
                <a:spcPts val="0"/>
              </a:spcAft>
              <a:buClr>
                <a:srgbClr val="404040"/>
              </a:buClr>
              <a:buSzPts val="1400"/>
              <a:buChar char="•"/>
              <a:defRPr sz="1400"/>
            </a:lvl3pPr>
            <a:lvl4pPr marL="1828800" lvl="3" indent="-304800" algn="l">
              <a:lnSpc>
                <a:spcPct val="100000"/>
              </a:lnSpc>
              <a:spcBef>
                <a:spcPts val="240"/>
              </a:spcBef>
              <a:spcAft>
                <a:spcPts val="0"/>
              </a:spcAft>
              <a:buClr>
                <a:srgbClr val="404040"/>
              </a:buClr>
              <a:buSzPts val="1200"/>
              <a:buChar char="–"/>
              <a:defRPr sz="1200"/>
            </a:lvl4pPr>
            <a:lvl5pPr marL="2286000" lvl="4" indent="-304800" algn="l">
              <a:lnSpc>
                <a:spcPct val="100000"/>
              </a:lnSpc>
              <a:spcBef>
                <a:spcPts val="240"/>
              </a:spcBef>
              <a:spcAft>
                <a:spcPts val="0"/>
              </a:spcAft>
              <a:buClr>
                <a:srgbClr val="404040"/>
              </a:buClr>
              <a:buSzPts val="1200"/>
              <a:buChar char="»"/>
              <a:defRPr sz="12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3" name="Google Shape;93;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404040"/>
              </a:buClr>
              <a:buSzPts val="2000"/>
              <a:buNone/>
              <a:defRPr sz="2000" b="1"/>
            </a:lvl1pPr>
            <a:lvl2pPr marL="914400" lvl="1" indent="-228600" algn="l">
              <a:lnSpc>
                <a:spcPct val="100000"/>
              </a:lnSpc>
              <a:spcBef>
                <a:spcPts val="400"/>
              </a:spcBef>
              <a:spcAft>
                <a:spcPts val="0"/>
              </a:spcAft>
              <a:buClr>
                <a:srgbClr val="404040"/>
              </a:buClr>
              <a:buSzPts val="2000"/>
              <a:buNone/>
              <a:defRPr sz="2000" b="1"/>
            </a:lvl2pPr>
            <a:lvl3pPr marL="1371600" lvl="2" indent="-228600" algn="l">
              <a:lnSpc>
                <a:spcPct val="100000"/>
              </a:lnSpc>
              <a:spcBef>
                <a:spcPts val="360"/>
              </a:spcBef>
              <a:spcAft>
                <a:spcPts val="0"/>
              </a:spcAft>
              <a:buClr>
                <a:srgbClr val="404040"/>
              </a:buClr>
              <a:buSzPts val="1800"/>
              <a:buNone/>
              <a:defRPr sz="1800" b="1"/>
            </a:lvl3pPr>
            <a:lvl4pPr marL="1828800" lvl="3" indent="-228600" algn="l">
              <a:lnSpc>
                <a:spcPct val="100000"/>
              </a:lnSpc>
              <a:spcBef>
                <a:spcPts val="320"/>
              </a:spcBef>
              <a:spcAft>
                <a:spcPts val="0"/>
              </a:spcAft>
              <a:buClr>
                <a:srgbClr val="404040"/>
              </a:buClr>
              <a:buSzPts val="1600"/>
              <a:buNone/>
              <a:defRPr sz="1600" b="1"/>
            </a:lvl4pPr>
            <a:lvl5pPr marL="2286000" lvl="4" indent="-228600" algn="l">
              <a:lnSpc>
                <a:spcPct val="100000"/>
              </a:lnSpc>
              <a:spcBef>
                <a:spcPts val="320"/>
              </a:spcBef>
              <a:spcAft>
                <a:spcPts val="0"/>
              </a:spcAft>
              <a:buClr>
                <a:srgbClr val="404040"/>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94" name="Google Shape;94;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sz="1800"/>
            </a:lvl1pPr>
            <a:lvl2pPr marL="914400" lvl="1" indent="-330200" algn="l">
              <a:lnSpc>
                <a:spcPct val="100000"/>
              </a:lnSpc>
              <a:spcBef>
                <a:spcPts val="320"/>
              </a:spcBef>
              <a:spcAft>
                <a:spcPts val="0"/>
              </a:spcAft>
              <a:buClr>
                <a:srgbClr val="404040"/>
              </a:buClr>
              <a:buSzPts val="1600"/>
              <a:buChar char="–"/>
              <a:defRPr sz="1600"/>
            </a:lvl2pPr>
            <a:lvl3pPr marL="1371600" lvl="2" indent="-317500" algn="l">
              <a:lnSpc>
                <a:spcPct val="100000"/>
              </a:lnSpc>
              <a:spcBef>
                <a:spcPts val="280"/>
              </a:spcBef>
              <a:spcAft>
                <a:spcPts val="0"/>
              </a:spcAft>
              <a:buClr>
                <a:srgbClr val="404040"/>
              </a:buClr>
              <a:buSzPts val="1400"/>
              <a:buChar char="•"/>
              <a:defRPr sz="1400"/>
            </a:lvl3pPr>
            <a:lvl4pPr marL="1828800" lvl="3" indent="-304800" algn="l">
              <a:lnSpc>
                <a:spcPct val="100000"/>
              </a:lnSpc>
              <a:spcBef>
                <a:spcPts val="240"/>
              </a:spcBef>
              <a:spcAft>
                <a:spcPts val="0"/>
              </a:spcAft>
              <a:buClr>
                <a:srgbClr val="404040"/>
              </a:buClr>
              <a:buSzPts val="1200"/>
              <a:buChar char="–"/>
              <a:defRPr sz="1200"/>
            </a:lvl4pPr>
            <a:lvl5pPr marL="2286000" lvl="4" indent="-304800" algn="l">
              <a:lnSpc>
                <a:spcPct val="100000"/>
              </a:lnSpc>
              <a:spcBef>
                <a:spcPts val="240"/>
              </a:spcBef>
              <a:spcAft>
                <a:spcPts val="0"/>
              </a:spcAft>
              <a:buClr>
                <a:srgbClr val="404040"/>
              </a:buClr>
              <a:buSzPts val="1200"/>
              <a:buChar char="»"/>
              <a:defRPr sz="12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95" name="Google Shape;9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6" name="Google Shape;9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8"/>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98" name="Google Shape;98;p8"/>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 name="Google Shape;99;p8"/>
          <p:cNvSpPr txBox="1">
            <a:spLocks noGrp="1"/>
          </p:cNvSpPr>
          <p:nvPr>
            <p:ph type="body" idx="5"/>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3" name="Google Shape;10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4" name="Google Shape;104;p9"/>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05" name="Google Shape;105;p9"/>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 name="Google Shape;106;p9"/>
          <p:cNvSpPr txBox="1">
            <a:spLocks noGrp="1"/>
          </p:cNvSpPr>
          <p:nvPr>
            <p:ph type="body" idx="1"/>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7"/>
        <p:cNvGrpSpPr/>
        <p:nvPr/>
      </p:nvGrpSpPr>
      <p:grpSpPr>
        <a:xfrm>
          <a:off x="0" y="0"/>
          <a:ext cx="0" cy="0"/>
          <a:chOff x="0" y="0"/>
          <a:chExt cx="0" cy="0"/>
        </a:xfrm>
      </p:grpSpPr>
      <p:sp>
        <p:nvSpPr>
          <p:cNvPr id="108" name="Google Shape;10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9" name="Google Shape;10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0" name="Google Shape;110;p10"/>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11" name="Google Shape;111;p10"/>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 name="Google Shape;112;p10"/>
          <p:cNvSpPr txBox="1">
            <a:spLocks noGrp="1"/>
          </p:cNvSpPr>
          <p:nvPr>
            <p:ph type="body" idx="1"/>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3"/>
        <p:cNvGrpSpPr/>
        <p:nvPr/>
      </p:nvGrpSpPr>
      <p:grpSpPr>
        <a:xfrm>
          <a:off x="0" y="0"/>
          <a:ext cx="0" cy="0"/>
          <a:chOff x="0" y="0"/>
          <a:chExt cx="0" cy="0"/>
        </a:xfrm>
      </p:grpSpPr>
      <p:sp>
        <p:nvSpPr>
          <p:cNvPr id="114" name="Google Shape;114;p11"/>
          <p:cNvSpPr txBox="1">
            <a:spLocks noGrp="1"/>
          </p:cNvSpPr>
          <p:nvPr>
            <p:ph type="title"/>
          </p:nvPr>
        </p:nvSpPr>
        <p:spPr>
          <a:xfrm>
            <a:off x="457200" y="436584"/>
            <a:ext cx="3008313" cy="99851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1"/>
          <p:cNvSpPr txBox="1">
            <a:spLocks noGrp="1"/>
          </p:cNvSpPr>
          <p:nvPr>
            <p:ph type="body" idx="1"/>
          </p:nvPr>
        </p:nvSpPr>
        <p:spPr>
          <a:xfrm>
            <a:off x="3575050" y="436584"/>
            <a:ext cx="5111750" cy="5689579"/>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rgbClr val="404040"/>
              </a:buClr>
              <a:buSzPts val="3200"/>
              <a:buChar char="•"/>
              <a:defRPr sz="3200"/>
            </a:lvl1pPr>
            <a:lvl2pPr marL="914400" lvl="1" indent="-406400" algn="l">
              <a:lnSpc>
                <a:spcPct val="100000"/>
              </a:lnSpc>
              <a:spcBef>
                <a:spcPts val="560"/>
              </a:spcBef>
              <a:spcAft>
                <a:spcPts val="0"/>
              </a:spcAft>
              <a:buClr>
                <a:srgbClr val="404040"/>
              </a:buClr>
              <a:buSzPts val="2800"/>
              <a:buChar char="–"/>
              <a:defRPr sz="2800"/>
            </a:lvl2pPr>
            <a:lvl3pPr marL="1371600" lvl="2" indent="-381000" algn="l">
              <a:lnSpc>
                <a:spcPct val="100000"/>
              </a:lnSpc>
              <a:spcBef>
                <a:spcPts val="480"/>
              </a:spcBef>
              <a:spcAft>
                <a:spcPts val="0"/>
              </a:spcAft>
              <a:buClr>
                <a:srgbClr val="404040"/>
              </a:buClr>
              <a:buSzPts val="2400"/>
              <a:buChar char="•"/>
              <a:defRPr sz="2400"/>
            </a:lvl3pPr>
            <a:lvl4pPr marL="1828800" lvl="3" indent="-355600" algn="l">
              <a:lnSpc>
                <a:spcPct val="100000"/>
              </a:lnSpc>
              <a:spcBef>
                <a:spcPts val="400"/>
              </a:spcBef>
              <a:spcAft>
                <a:spcPts val="0"/>
              </a:spcAft>
              <a:buClr>
                <a:srgbClr val="404040"/>
              </a:buClr>
              <a:buSzPts val="2000"/>
              <a:buChar char="–"/>
              <a:defRPr sz="2000"/>
            </a:lvl4pPr>
            <a:lvl5pPr marL="2286000" lvl="4" indent="-355600" algn="l">
              <a:lnSpc>
                <a:spcPct val="100000"/>
              </a:lnSpc>
              <a:spcBef>
                <a:spcPts val="400"/>
              </a:spcBef>
              <a:spcAft>
                <a:spcPts val="0"/>
              </a:spcAft>
              <a:buClr>
                <a:srgbClr val="404040"/>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16" name="Google Shape;116;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404040"/>
              </a:buClr>
              <a:buSzPts val="1400"/>
              <a:buNone/>
              <a:defRPr sz="1400"/>
            </a:lvl1pPr>
            <a:lvl2pPr marL="914400" lvl="1" indent="-228600" algn="l">
              <a:lnSpc>
                <a:spcPct val="100000"/>
              </a:lnSpc>
              <a:spcBef>
                <a:spcPts val="240"/>
              </a:spcBef>
              <a:spcAft>
                <a:spcPts val="0"/>
              </a:spcAft>
              <a:buClr>
                <a:srgbClr val="404040"/>
              </a:buClr>
              <a:buSzPts val="1200"/>
              <a:buNone/>
              <a:defRPr sz="1200"/>
            </a:lvl2pPr>
            <a:lvl3pPr marL="1371600" lvl="2" indent="-228600" algn="l">
              <a:lnSpc>
                <a:spcPct val="100000"/>
              </a:lnSpc>
              <a:spcBef>
                <a:spcPts val="200"/>
              </a:spcBef>
              <a:spcAft>
                <a:spcPts val="0"/>
              </a:spcAft>
              <a:buClr>
                <a:srgbClr val="404040"/>
              </a:buClr>
              <a:buSzPts val="1000"/>
              <a:buNone/>
              <a:defRPr sz="1000"/>
            </a:lvl3pPr>
            <a:lvl4pPr marL="1828800" lvl="3" indent="-228600" algn="l">
              <a:lnSpc>
                <a:spcPct val="100000"/>
              </a:lnSpc>
              <a:spcBef>
                <a:spcPts val="180"/>
              </a:spcBef>
              <a:spcAft>
                <a:spcPts val="0"/>
              </a:spcAft>
              <a:buClr>
                <a:srgbClr val="404040"/>
              </a:buClr>
              <a:buSzPts val="900"/>
              <a:buNone/>
              <a:defRPr sz="900"/>
            </a:lvl4pPr>
            <a:lvl5pPr marL="2286000" lvl="4" indent="-228600" algn="l">
              <a:lnSpc>
                <a:spcPct val="100000"/>
              </a:lnSpc>
              <a:spcBef>
                <a:spcPts val="180"/>
              </a:spcBef>
              <a:spcAft>
                <a:spcPts val="0"/>
              </a:spcAft>
              <a:buClr>
                <a:srgbClr val="404040"/>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17" name="Google Shape;117;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8" name="Google Shape;118;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9" name="Google Shape;119;p11"/>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20" name="Google Shape;120;p11"/>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11"/>
          <p:cNvSpPr txBox="1">
            <a:spLocks noGrp="1"/>
          </p:cNvSpPr>
          <p:nvPr>
            <p:ph type="body" idx="3"/>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2"/>
        <p:cNvGrpSpPr/>
        <p:nvPr/>
      </p:nvGrpSpPr>
      <p:grpSpPr>
        <a:xfrm>
          <a:off x="0" y="0"/>
          <a:ext cx="0" cy="0"/>
          <a:chOff x="0" y="0"/>
          <a:chExt cx="0" cy="0"/>
        </a:xfrm>
      </p:grpSpPr>
      <p:sp>
        <p:nvSpPr>
          <p:cNvPr id="123" name="Google Shape;123;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rgbClr val="404040"/>
              </a:buClr>
              <a:buSzPts val="3200"/>
              <a:buFont typeface="Arial"/>
              <a:buNone/>
              <a:defRPr sz="3200" b="0" i="0" u="none" strike="noStrike" cap="none">
                <a:solidFill>
                  <a:srgbClr val="404040"/>
                </a:solidFill>
                <a:latin typeface="Arial"/>
                <a:ea typeface="Arial"/>
                <a:cs typeface="Arial"/>
                <a:sym typeface="Arial"/>
              </a:defRPr>
            </a:lvl1pPr>
            <a:lvl2pPr marR="0" lvl="1" algn="l" rtl="0">
              <a:lnSpc>
                <a:spcPct val="100000"/>
              </a:lnSpc>
              <a:spcBef>
                <a:spcPts val="560"/>
              </a:spcBef>
              <a:spcAft>
                <a:spcPts val="0"/>
              </a:spcAft>
              <a:buClr>
                <a:srgbClr val="404040"/>
              </a:buClr>
              <a:buSzPts val="2800"/>
              <a:buFont typeface="Arial"/>
              <a:buNone/>
              <a:defRPr sz="2800" b="0" i="0" u="none" strike="noStrike" cap="none">
                <a:solidFill>
                  <a:srgbClr val="404040"/>
                </a:solidFill>
                <a:latin typeface="Arial"/>
                <a:ea typeface="Arial"/>
                <a:cs typeface="Arial"/>
                <a:sym typeface="Arial"/>
              </a:defRPr>
            </a:lvl2pPr>
            <a:lvl3pPr marR="0" lvl="2" algn="l" rtl="0">
              <a:lnSpc>
                <a:spcPct val="100000"/>
              </a:lnSpc>
              <a:spcBef>
                <a:spcPts val="480"/>
              </a:spcBef>
              <a:spcAft>
                <a:spcPts val="0"/>
              </a:spcAft>
              <a:buClr>
                <a:srgbClr val="404040"/>
              </a:buClr>
              <a:buSzPts val="2400"/>
              <a:buFont typeface="Arial"/>
              <a:buNone/>
              <a:defRPr sz="2400" b="0" i="0" u="none" strike="noStrike" cap="none">
                <a:solidFill>
                  <a:srgbClr val="404040"/>
                </a:solidFill>
                <a:latin typeface="Arial"/>
                <a:ea typeface="Arial"/>
                <a:cs typeface="Arial"/>
                <a:sym typeface="Arial"/>
              </a:defRPr>
            </a:lvl3pPr>
            <a:lvl4pPr marR="0" lvl="3" algn="l" rtl="0">
              <a:lnSpc>
                <a:spcPct val="100000"/>
              </a:lnSpc>
              <a:spcBef>
                <a:spcPts val="400"/>
              </a:spcBef>
              <a:spcAft>
                <a:spcPts val="0"/>
              </a:spcAft>
              <a:buClr>
                <a:srgbClr val="404040"/>
              </a:buClr>
              <a:buSzPts val="2000"/>
              <a:buFont typeface="Arial"/>
              <a:buNone/>
              <a:defRPr sz="2000" b="0" i="0" u="none" strike="noStrike" cap="none">
                <a:solidFill>
                  <a:srgbClr val="404040"/>
                </a:solidFill>
                <a:latin typeface="Arial"/>
                <a:ea typeface="Arial"/>
                <a:cs typeface="Arial"/>
                <a:sym typeface="Arial"/>
              </a:defRPr>
            </a:lvl4pPr>
            <a:lvl5pPr marR="0" lvl="4" algn="l" rtl="0">
              <a:lnSpc>
                <a:spcPct val="100000"/>
              </a:lnSpc>
              <a:spcBef>
                <a:spcPts val="400"/>
              </a:spcBef>
              <a:spcAft>
                <a:spcPts val="0"/>
              </a:spcAft>
              <a:buClr>
                <a:srgbClr val="404040"/>
              </a:buClr>
              <a:buSzPts val="2000"/>
              <a:buFont typeface="Arial"/>
              <a:buNone/>
              <a:defRPr sz="2000" b="0" i="0" u="none" strike="noStrike" cap="none">
                <a:solidFill>
                  <a:srgbClr val="404040"/>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5" name="Google Shape;125;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rgbClr val="404040"/>
              </a:buClr>
              <a:buSzPts val="1400"/>
              <a:buNone/>
              <a:defRPr sz="1400"/>
            </a:lvl1pPr>
            <a:lvl2pPr marL="914400" lvl="1" indent="-228600" algn="l">
              <a:lnSpc>
                <a:spcPct val="100000"/>
              </a:lnSpc>
              <a:spcBef>
                <a:spcPts val="240"/>
              </a:spcBef>
              <a:spcAft>
                <a:spcPts val="0"/>
              </a:spcAft>
              <a:buClr>
                <a:srgbClr val="404040"/>
              </a:buClr>
              <a:buSzPts val="1200"/>
              <a:buNone/>
              <a:defRPr sz="1200"/>
            </a:lvl2pPr>
            <a:lvl3pPr marL="1371600" lvl="2" indent="-228600" algn="l">
              <a:lnSpc>
                <a:spcPct val="100000"/>
              </a:lnSpc>
              <a:spcBef>
                <a:spcPts val="200"/>
              </a:spcBef>
              <a:spcAft>
                <a:spcPts val="0"/>
              </a:spcAft>
              <a:buClr>
                <a:srgbClr val="404040"/>
              </a:buClr>
              <a:buSzPts val="1000"/>
              <a:buNone/>
              <a:defRPr sz="1000"/>
            </a:lvl3pPr>
            <a:lvl4pPr marL="1828800" lvl="3" indent="-228600" algn="l">
              <a:lnSpc>
                <a:spcPct val="100000"/>
              </a:lnSpc>
              <a:spcBef>
                <a:spcPts val="180"/>
              </a:spcBef>
              <a:spcAft>
                <a:spcPts val="0"/>
              </a:spcAft>
              <a:buClr>
                <a:srgbClr val="404040"/>
              </a:buClr>
              <a:buSzPts val="900"/>
              <a:buNone/>
              <a:defRPr sz="900"/>
            </a:lvl4pPr>
            <a:lvl5pPr marL="2286000" lvl="4" indent="-228600" algn="l">
              <a:lnSpc>
                <a:spcPct val="100000"/>
              </a:lnSpc>
              <a:spcBef>
                <a:spcPts val="180"/>
              </a:spcBef>
              <a:spcAft>
                <a:spcPts val="0"/>
              </a:spcAft>
              <a:buClr>
                <a:srgbClr val="404040"/>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26" name="Google Shape;126;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7" name="Google Shape;127;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8" name="Google Shape;128;p12"/>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29" name="Google Shape;129;p12"/>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12"/>
          <p:cNvSpPr txBox="1">
            <a:spLocks noGrp="1"/>
          </p:cNvSpPr>
          <p:nvPr>
            <p:ph type="body" idx="3"/>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31"/>
        <p:cNvGrpSpPr/>
        <p:nvPr/>
      </p:nvGrpSpPr>
      <p:grpSpPr>
        <a:xfrm>
          <a:off x="0" y="0"/>
          <a:ext cx="0" cy="0"/>
          <a:chOff x="0" y="0"/>
          <a:chExt cx="0" cy="0"/>
        </a:xfrm>
      </p:grpSpPr>
      <p:sp>
        <p:nvSpPr>
          <p:cNvPr id="132" name="Google Shape;132;p13"/>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3"/>
          <p:cNvSpPr txBox="1">
            <a:spLocks noGrp="1"/>
          </p:cNvSpPr>
          <p:nvPr>
            <p:ph type="body" idx="1"/>
          </p:nvPr>
        </p:nvSpPr>
        <p:spPr>
          <a:xfrm rot="5400000">
            <a:off x="2127251" y="-703263"/>
            <a:ext cx="4895850" cy="8582025"/>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4" name="Google Shape;13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5" name="Google Shape;13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6" name="Google Shape;136;p13"/>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37" name="Google Shape;137;p13"/>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 name="Google Shape;138;p13"/>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rot="5400000">
            <a:off x="4819925" y="2259288"/>
            <a:ext cx="5676350" cy="20574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4"/>
          <p:cNvSpPr txBox="1">
            <a:spLocks noGrp="1"/>
          </p:cNvSpPr>
          <p:nvPr>
            <p:ph type="body" idx="1"/>
          </p:nvPr>
        </p:nvSpPr>
        <p:spPr>
          <a:xfrm rot="5400000">
            <a:off x="542406" y="191569"/>
            <a:ext cx="5676350" cy="6192837"/>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rgbClr val="404040"/>
              </a:buClr>
              <a:buSzPts val="1800"/>
              <a:buChar char="•"/>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3" name="Google Shape;14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4" name="Google Shape;144;p14"/>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145" name="Google Shape;145;p14"/>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 name="Google Shape;146;p14"/>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00"/>
              </a:spcBef>
              <a:spcAft>
                <a:spcPts val="0"/>
              </a:spcAft>
              <a:buClr>
                <a:srgbClr val="FFFFFF"/>
              </a:buClr>
              <a:buSzPts val="1500"/>
              <a:buNone/>
              <a:defRPr sz="1500">
                <a:solidFill>
                  <a:srgbClr val="FFFFFF"/>
                </a:solidFill>
              </a:defRPr>
            </a:lvl1pPr>
            <a:lvl2pPr marL="914400" lvl="1" indent="-342900" algn="l">
              <a:lnSpc>
                <a:spcPct val="100000"/>
              </a:lnSpc>
              <a:spcBef>
                <a:spcPts val="360"/>
              </a:spcBef>
              <a:spcAft>
                <a:spcPts val="0"/>
              </a:spcAft>
              <a:buClr>
                <a:srgbClr val="404040"/>
              </a:buClr>
              <a:buSzPts val="1800"/>
              <a:buChar char="–"/>
              <a:defRPr/>
            </a:lvl2pPr>
            <a:lvl3pPr marL="1371600" lvl="2" indent="-342900" algn="l">
              <a:lnSpc>
                <a:spcPct val="100000"/>
              </a:lnSpc>
              <a:spcBef>
                <a:spcPts val="360"/>
              </a:spcBef>
              <a:spcAft>
                <a:spcPts val="0"/>
              </a:spcAft>
              <a:buClr>
                <a:srgbClr val="404040"/>
              </a:buClr>
              <a:buSzPts val="1800"/>
              <a:buChar char="•"/>
              <a:defRPr/>
            </a:lvl3pPr>
            <a:lvl4pPr marL="1828800" lvl="3" indent="-342900" algn="l">
              <a:lnSpc>
                <a:spcPct val="100000"/>
              </a:lnSpc>
              <a:spcBef>
                <a:spcPts val="360"/>
              </a:spcBef>
              <a:spcAft>
                <a:spcPts val="0"/>
              </a:spcAft>
              <a:buClr>
                <a:srgbClr val="404040"/>
              </a:buClr>
              <a:buSzPts val="1800"/>
              <a:buChar char="–"/>
              <a:defRPr/>
            </a:lvl4pPr>
            <a:lvl5pPr marL="2286000" lvl="4" indent="-342900" algn="l">
              <a:lnSpc>
                <a:spcPct val="100000"/>
              </a:lnSpc>
              <a:spcBef>
                <a:spcPts val="360"/>
              </a:spcBef>
              <a:spcAft>
                <a:spcPts val="0"/>
              </a:spcAft>
              <a:buClr>
                <a:srgbClr val="40404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23"/>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0" name="Google Shape;20;p23"/>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3"/>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 name="Google Shape;22;p23"/>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3" name="Google Shape;23;p23"/>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4"/>
        <p:cNvGrpSpPr/>
        <p:nvPr/>
      </p:nvGrpSpPr>
      <p:grpSpPr>
        <a:xfrm>
          <a:off x="0" y="0"/>
          <a:ext cx="0" cy="0"/>
          <a:chOff x="0" y="0"/>
          <a:chExt cx="0" cy="0"/>
        </a:xfrm>
      </p:grpSpPr>
      <p:sp>
        <p:nvSpPr>
          <p:cNvPr id="25" name="Google Shape;25;p24"/>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6" name="Google Shape;26;p24"/>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4"/>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 name="Google Shape;28;p24"/>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9" name="Google Shape;29;p24"/>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30"/>
        <p:cNvGrpSpPr/>
        <p:nvPr/>
      </p:nvGrpSpPr>
      <p:grpSpPr>
        <a:xfrm>
          <a:off x="0" y="0"/>
          <a:ext cx="0" cy="0"/>
          <a:chOff x="0" y="0"/>
          <a:chExt cx="0" cy="0"/>
        </a:xfrm>
      </p:grpSpPr>
      <p:sp>
        <p:nvSpPr>
          <p:cNvPr id="31" name="Google Shape;31;p25"/>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2" name="Google Shape;32;p25"/>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 name="Google Shape;34;p25"/>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5" name="Google Shape;35;p25"/>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36"/>
        <p:cNvGrpSpPr/>
        <p:nvPr/>
      </p:nvGrpSpPr>
      <p:grpSpPr>
        <a:xfrm>
          <a:off x="0" y="0"/>
          <a:ext cx="0" cy="0"/>
          <a:chOff x="0" y="0"/>
          <a:chExt cx="0" cy="0"/>
        </a:xfrm>
      </p:grpSpPr>
      <p:sp>
        <p:nvSpPr>
          <p:cNvPr id="37" name="Google Shape;37;p26"/>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8" name="Google Shape;38;p26"/>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6"/>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 name="Google Shape;40;p26"/>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41" name="Google Shape;41;p26"/>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42"/>
        <p:cNvGrpSpPr/>
        <p:nvPr/>
      </p:nvGrpSpPr>
      <p:grpSpPr>
        <a:xfrm>
          <a:off x="0" y="0"/>
          <a:ext cx="0" cy="0"/>
          <a:chOff x="0" y="0"/>
          <a:chExt cx="0" cy="0"/>
        </a:xfrm>
      </p:grpSpPr>
      <p:sp>
        <p:nvSpPr>
          <p:cNvPr id="43" name="Google Shape;43;p27"/>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44" name="Google Shape;44;p27"/>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7"/>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 name="Google Shape;46;p27"/>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47" name="Google Shape;47;p27"/>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48"/>
        <p:cNvGrpSpPr/>
        <p:nvPr/>
      </p:nvGrpSpPr>
      <p:grpSpPr>
        <a:xfrm>
          <a:off x="0" y="0"/>
          <a:ext cx="0" cy="0"/>
          <a:chOff x="0" y="0"/>
          <a:chExt cx="0" cy="0"/>
        </a:xfrm>
      </p:grpSpPr>
      <p:sp>
        <p:nvSpPr>
          <p:cNvPr id="49" name="Google Shape;49;p28"/>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0" name="Google Shape;50;p28"/>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8"/>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 name="Google Shape;52;p28"/>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3" name="Google Shape;53;p28"/>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54"/>
        <p:cNvGrpSpPr/>
        <p:nvPr/>
      </p:nvGrpSpPr>
      <p:grpSpPr>
        <a:xfrm>
          <a:off x="0" y="0"/>
          <a:ext cx="0" cy="0"/>
          <a:chOff x="0" y="0"/>
          <a:chExt cx="0" cy="0"/>
        </a:xfrm>
      </p:grpSpPr>
      <p:sp>
        <p:nvSpPr>
          <p:cNvPr id="55" name="Google Shape;55;p29"/>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6" name="Google Shape;56;p29"/>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9"/>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8" name="Google Shape;58;p29"/>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9" name="Google Shape;59;p29"/>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60"/>
        <p:cNvGrpSpPr/>
        <p:nvPr/>
      </p:nvGrpSpPr>
      <p:grpSpPr>
        <a:xfrm>
          <a:off x="0" y="0"/>
          <a:ext cx="0" cy="0"/>
          <a:chOff x="0" y="0"/>
          <a:chExt cx="0" cy="0"/>
        </a:xfrm>
      </p:grpSpPr>
      <p:sp>
        <p:nvSpPr>
          <p:cNvPr id="61" name="Google Shape;61;p30"/>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900"/>
            </a:lvl1pPr>
            <a:lvl2pPr marL="914400" lvl="1" indent="-330200" algn="l">
              <a:lnSpc>
                <a:spcPct val="100000"/>
              </a:lnSpc>
              <a:spcBef>
                <a:spcPts val="320"/>
              </a:spcBef>
              <a:spcAft>
                <a:spcPts val="0"/>
              </a:spcAft>
              <a:buSzPts val="1600"/>
              <a:buChar char="–"/>
              <a:defRPr sz="1700"/>
            </a:lvl2pPr>
            <a:lvl3pPr marL="1371600" lvl="2" indent="-317500" algn="l">
              <a:lnSpc>
                <a:spcPct val="100000"/>
              </a:lnSpc>
              <a:spcBef>
                <a:spcPts val="280"/>
              </a:spcBef>
              <a:spcAft>
                <a:spcPts val="0"/>
              </a:spcAft>
              <a:buSzPts val="1400"/>
              <a:buChar char="•"/>
              <a:defRPr sz="1500"/>
            </a:lvl3pPr>
            <a:lvl4pPr marL="1828800" lvl="3" indent="-304800" algn="l">
              <a:lnSpc>
                <a:spcPct val="100000"/>
              </a:lnSpc>
              <a:spcBef>
                <a:spcPts val="240"/>
              </a:spcBef>
              <a:spcAft>
                <a:spcPts val="0"/>
              </a:spcAft>
              <a:buSzPts val="1200"/>
              <a:buChar char="–"/>
              <a:defRPr sz="1300"/>
            </a:lvl4pPr>
            <a:lvl5pPr marL="2286000" lvl="4" indent="-304800" algn="l">
              <a:lnSpc>
                <a:spcPct val="100000"/>
              </a:lnSpc>
              <a:spcBef>
                <a:spcPts val="240"/>
              </a:spcBef>
              <a:spcAft>
                <a:spcPts val="0"/>
              </a:spcAft>
              <a:buSzPts val="1200"/>
              <a:buChar char="»"/>
              <a:defRPr sz="110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2" name="Google Shape;62;p30"/>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0"/>
          <p:cNvSpPr txBox="1"/>
          <p:nvPr/>
        </p:nvSpPr>
        <p:spPr>
          <a:xfrm>
            <a:off x="0" y="0"/>
            <a:ext cx="9144000" cy="369332"/>
          </a:xfrm>
          <a:prstGeom prst="rect">
            <a:avLst/>
          </a:prstGeom>
          <a:solidFill>
            <a:srgbClr val="9900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 name="Google Shape;64;p30"/>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500">
                <a:solidFill>
                  <a:srgbClr val="FFFFFF"/>
                </a:solidFill>
              </a:defRPr>
            </a:lvl1pPr>
            <a:lvl2pPr marL="914400" lvl="1" indent="-330200" algn="l">
              <a:lnSpc>
                <a:spcPct val="100000"/>
              </a:lnSpc>
              <a:spcBef>
                <a:spcPts val="320"/>
              </a:spcBef>
              <a:spcAft>
                <a:spcPts val="0"/>
              </a:spcAft>
              <a:buSzPts val="1600"/>
              <a:buChar char="–"/>
              <a:defRPr/>
            </a:lvl2pPr>
            <a:lvl3pPr marL="1371600" lvl="2" indent="-317500" algn="l">
              <a:lnSpc>
                <a:spcPct val="100000"/>
              </a:lnSpc>
              <a:spcBef>
                <a:spcPts val="280"/>
              </a:spcBef>
              <a:spcAft>
                <a:spcPts val="0"/>
              </a:spcAft>
              <a:buSzPts val="1400"/>
              <a:buChar char="•"/>
              <a:defRPr/>
            </a:lvl3pPr>
            <a:lvl4pPr marL="1828800" lvl="3" indent="-304800" algn="l">
              <a:lnSpc>
                <a:spcPct val="100000"/>
              </a:lnSpc>
              <a:spcBef>
                <a:spcPts val="240"/>
              </a:spcBef>
              <a:spcAft>
                <a:spcPts val="0"/>
              </a:spcAft>
              <a:buSzPts val="1200"/>
              <a:buChar char="–"/>
              <a:defRPr/>
            </a:lvl4pPr>
            <a:lvl5pPr marL="2286000" lvl="4" indent="-304800" algn="l">
              <a:lnSpc>
                <a:spcPct val="100000"/>
              </a:lnSpc>
              <a:spcBef>
                <a:spcPts val="240"/>
              </a:spcBef>
              <a:spcAft>
                <a:spcPts val="0"/>
              </a:spcAft>
              <a:buSzPts val="12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65" name="Google Shape;65;p30"/>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100"/>
              <a:buNone/>
              <a:defRPr/>
            </a:lvl1pPr>
            <a:lvl2pPr marL="0" lvl="1" indent="0" algn="l">
              <a:lnSpc>
                <a:spcPct val="100000"/>
              </a:lnSpc>
              <a:spcBef>
                <a:spcPts val="0"/>
              </a:spcBef>
              <a:spcAft>
                <a:spcPts val="0"/>
              </a:spcAft>
              <a:buSzPts val="1100"/>
              <a:buNone/>
              <a:defRPr/>
            </a:lvl2pPr>
            <a:lvl3pPr marL="0" lvl="2" indent="0" algn="l">
              <a:lnSpc>
                <a:spcPct val="100000"/>
              </a:lnSpc>
              <a:spcBef>
                <a:spcPts val="0"/>
              </a:spcBef>
              <a:spcAft>
                <a:spcPts val="0"/>
              </a:spcAft>
              <a:buSzPts val="1100"/>
              <a:buNone/>
              <a:defRPr/>
            </a:lvl3pPr>
            <a:lvl4pPr marL="0" lvl="3" indent="0" algn="l">
              <a:lnSpc>
                <a:spcPct val="100000"/>
              </a:lnSpc>
              <a:spcBef>
                <a:spcPts val="0"/>
              </a:spcBef>
              <a:spcAft>
                <a:spcPts val="0"/>
              </a:spcAft>
              <a:buSzPts val="1100"/>
              <a:buNone/>
              <a:defRPr/>
            </a:lvl4pPr>
            <a:lvl5pPr marL="0" lvl="4" indent="0" algn="l">
              <a:lnSpc>
                <a:spcPct val="100000"/>
              </a:lnSpc>
              <a:spcBef>
                <a:spcPts val="0"/>
              </a:spcBef>
              <a:spcAft>
                <a:spcPts val="0"/>
              </a:spcAft>
              <a:buSzPts val="1100"/>
              <a:buNone/>
              <a:defRPr/>
            </a:lvl5pPr>
            <a:lvl6pPr marL="0" lvl="5" indent="0" algn="l">
              <a:lnSpc>
                <a:spcPct val="100000"/>
              </a:lnSpc>
              <a:spcBef>
                <a:spcPts val="0"/>
              </a:spcBef>
              <a:spcAft>
                <a:spcPts val="0"/>
              </a:spcAft>
              <a:buSzPts val="1100"/>
              <a:buNone/>
              <a:defRPr/>
            </a:lvl6pPr>
            <a:lvl7pPr marL="0" lvl="6" indent="0" algn="l">
              <a:lnSpc>
                <a:spcPct val="100000"/>
              </a:lnSpc>
              <a:spcBef>
                <a:spcPts val="0"/>
              </a:spcBef>
              <a:spcAft>
                <a:spcPts val="0"/>
              </a:spcAft>
              <a:buSzPts val="1100"/>
              <a:buNone/>
              <a:defRPr/>
            </a:lvl7pPr>
            <a:lvl8pPr marL="0" lvl="7" indent="0" algn="l">
              <a:lnSpc>
                <a:spcPct val="100000"/>
              </a:lnSpc>
              <a:spcBef>
                <a:spcPts val="0"/>
              </a:spcBef>
              <a:spcAft>
                <a:spcPts val="0"/>
              </a:spcAft>
              <a:buSzPts val="1100"/>
              <a:buNone/>
              <a:defRPr/>
            </a:lvl8pPr>
            <a:lvl9pPr marL="0" lvl="8" indent="0" algn="l">
              <a:lnSpc>
                <a:spcPct val="100000"/>
              </a:lnSpc>
              <a:spcBef>
                <a:spcPts val="0"/>
              </a:spcBef>
              <a:spcAft>
                <a:spcPts val="0"/>
              </a:spcAft>
              <a:buSzPts val="1100"/>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 descr="02-15-1540-PPT-HC-EN-Inside.jpg"/>
          <p:cNvPicPr preferRelativeResize="0"/>
          <p:nvPr/>
        </p:nvPicPr>
        <p:blipFill rotWithShape="1">
          <a:blip r:embed="rId21">
            <a:alphaModFix/>
          </a:blip>
          <a:srcRect/>
          <a:stretch/>
        </p:blipFill>
        <p:spPr>
          <a:xfrm>
            <a:off x="0" y="0"/>
            <a:ext cx="9144000" cy="6858000"/>
          </a:xfrm>
          <a:prstGeom prst="rect">
            <a:avLst/>
          </a:prstGeom>
          <a:noFill/>
          <a:ln>
            <a:noFill/>
          </a:ln>
        </p:spPr>
      </p:pic>
      <p:sp>
        <p:nvSpPr>
          <p:cNvPr id="11" name="Google Shape;11;p3"/>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4F0D1E"/>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800" b="1" i="0" u="none" strike="noStrike" cap="none">
                <a:solidFill>
                  <a:srgbClr val="4F0D1E"/>
                </a:solidFill>
                <a:latin typeface="Arial"/>
                <a:ea typeface="Arial"/>
                <a:cs typeface="Arial"/>
                <a:sym typeface="Arial"/>
              </a:defRPr>
            </a:lvl9pPr>
          </a:lstStyle>
          <a:p>
            <a:endParaRPr/>
          </a:p>
        </p:txBody>
      </p:sp>
      <p:sp>
        <p:nvSpPr>
          <p:cNvPr id="12" name="Google Shape;12;p3"/>
          <p:cNvSpPr txBox="1">
            <a:spLocks noGrp="1"/>
          </p:cNvSpPr>
          <p:nvPr>
            <p:ph type="body" idx="1"/>
          </p:nvPr>
        </p:nvSpPr>
        <p:spPr>
          <a:xfrm>
            <a:off x="284163" y="1139825"/>
            <a:ext cx="8582025" cy="489585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360"/>
              </a:spcBef>
              <a:spcAft>
                <a:spcPts val="0"/>
              </a:spcAft>
              <a:buClr>
                <a:srgbClr val="404040"/>
              </a:buClr>
              <a:buSzPts val="1800"/>
              <a:buFont typeface="Arial"/>
              <a:buChar char="•"/>
              <a:defRPr sz="1800" b="0" i="0" u="none" strike="noStrike" cap="none">
                <a:solidFill>
                  <a:srgbClr val="404040"/>
                </a:solidFill>
                <a:latin typeface="Arial"/>
                <a:ea typeface="Arial"/>
                <a:cs typeface="Arial"/>
                <a:sym typeface="Arial"/>
              </a:defRPr>
            </a:lvl1pPr>
            <a:lvl2pPr marL="914400" marR="0" lvl="1" indent="-330200" algn="l" rtl="0">
              <a:lnSpc>
                <a:spcPct val="100000"/>
              </a:lnSpc>
              <a:spcBef>
                <a:spcPts val="320"/>
              </a:spcBef>
              <a:spcAft>
                <a:spcPts val="0"/>
              </a:spcAft>
              <a:buClr>
                <a:srgbClr val="404040"/>
              </a:buClr>
              <a:buSzPts val="1600"/>
              <a:buFont typeface="Arial"/>
              <a:buChar char="–"/>
              <a:defRPr sz="1600" b="0" i="0" u="none" strike="noStrike" cap="none">
                <a:solidFill>
                  <a:srgbClr val="404040"/>
                </a:solidFill>
                <a:latin typeface="Arial"/>
                <a:ea typeface="Arial"/>
                <a:cs typeface="Arial"/>
                <a:sym typeface="Arial"/>
              </a:defRPr>
            </a:lvl2pPr>
            <a:lvl3pPr marL="1371600" marR="0" lvl="2" indent="-317500" algn="l" rtl="0">
              <a:lnSpc>
                <a:spcPct val="100000"/>
              </a:lnSpc>
              <a:spcBef>
                <a:spcPts val="280"/>
              </a:spcBef>
              <a:spcAft>
                <a:spcPts val="0"/>
              </a:spcAft>
              <a:buClr>
                <a:srgbClr val="404040"/>
              </a:buClr>
              <a:buSzPts val="1400"/>
              <a:buFont typeface="Arial"/>
              <a:buChar char="•"/>
              <a:defRPr sz="1400" b="0" i="0" u="none" strike="noStrike" cap="none">
                <a:solidFill>
                  <a:srgbClr val="404040"/>
                </a:solidFill>
                <a:latin typeface="Arial"/>
                <a:ea typeface="Arial"/>
                <a:cs typeface="Arial"/>
                <a:sym typeface="Arial"/>
              </a:defRPr>
            </a:lvl3pPr>
            <a:lvl4pPr marL="1828800" marR="0" lvl="3" indent="-304800" algn="l" rtl="0">
              <a:lnSpc>
                <a:spcPct val="100000"/>
              </a:lnSpc>
              <a:spcBef>
                <a:spcPts val="240"/>
              </a:spcBef>
              <a:spcAft>
                <a:spcPts val="0"/>
              </a:spcAft>
              <a:buClr>
                <a:srgbClr val="404040"/>
              </a:buClr>
              <a:buSzPts val="1200"/>
              <a:buFont typeface="Arial"/>
              <a:buChar char="–"/>
              <a:defRPr sz="1200" b="0" i="0" u="none" strike="noStrike" cap="none">
                <a:solidFill>
                  <a:srgbClr val="404040"/>
                </a:solidFill>
                <a:latin typeface="Arial"/>
                <a:ea typeface="Arial"/>
                <a:cs typeface="Arial"/>
                <a:sym typeface="Arial"/>
              </a:defRPr>
            </a:lvl4pPr>
            <a:lvl5pPr marL="2286000" marR="0" lvl="4" indent="-304800" algn="l" rtl="0">
              <a:lnSpc>
                <a:spcPct val="100000"/>
              </a:lnSpc>
              <a:spcBef>
                <a:spcPts val="240"/>
              </a:spcBef>
              <a:spcAft>
                <a:spcPts val="0"/>
              </a:spcAft>
              <a:buClr>
                <a:srgbClr val="404040"/>
              </a:buClr>
              <a:buSzPts val="1200"/>
              <a:buFont typeface="Arial"/>
              <a:buChar char="»"/>
              <a:defRPr sz="1200" b="0" i="0" u="none" strike="noStrike" cap="none">
                <a:solidFill>
                  <a:srgbClr val="404040"/>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255588" y="1056049"/>
            <a:ext cx="8504237" cy="1432416"/>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CA" sz="3200"/>
              <a:t>Update on Web Scraping</a:t>
            </a:r>
            <a:endParaRPr sz="3000"/>
          </a:p>
        </p:txBody>
      </p:sp>
      <p:sp>
        <p:nvSpPr>
          <p:cNvPr id="153" name="Google Shape;153;p1"/>
          <p:cNvSpPr txBox="1">
            <a:spLocks noGrp="1"/>
          </p:cNvSpPr>
          <p:nvPr>
            <p:ph type="subTitle" idx="1"/>
          </p:nvPr>
        </p:nvSpPr>
        <p:spPr>
          <a:xfrm>
            <a:off x="178216" y="2611664"/>
            <a:ext cx="8677397" cy="185253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88888"/>
              </a:buClr>
              <a:buSzPts val="2000"/>
              <a:buNone/>
            </a:pPr>
            <a:endParaRPr sz="2000" b="1" i="1">
              <a:solidFill>
                <a:schemeClr val="dk1"/>
              </a:solidFill>
            </a:endParaRPr>
          </a:p>
          <a:p>
            <a:pPr marL="0" lvl="0" indent="0" algn="l" rtl="0">
              <a:lnSpc>
                <a:spcPct val="100000"/>
              </a:lnSpc>
              <a:spcBef>
                <a:spcPts val="400"/>
              </a:spcBef>
              <a:spcAft>
                <a:spcPts val="0"/>
              </a:spcAft>
              <a:buClr>
                <a:schemeClr val="dk1"/>
              </a:buClr>
              <a:buSzPts val="2000"/>
              <a:buNone/>
            </a:pPr>
            <a:r>
              <a:rPr lang="en-CA" sz="2000">
                <a:solidFill>
                  <a:schemeClr val="dk1"/>
                </a:solidFill>
              </a:rPr>
              <a:t>December 2019</a:t>
            </a:r>
            <a:endParaRPr/>
          </a:p>
          <a:p>
            <a:pPr marL="0" lvl="0" indent="0" algn="l" rtl="0">
              <a:lnSpc>
                <a:spcPct val="100000"/>
              </a:lnSpc>
              <a:spcBef>
                <a:spcPts val="400"/>
              </a:spcBef>
              <a:spcAft>
                <a:spcPts val="0"/>
              </a:spcAft>
              <a:buClr>
                <a:schemeClr val="dk1"/>
              </a:buClr>
              <a:buSzPts val="2000"/>
              <a:buNone/>
            </a:pPr>
            <a:r>
              <a:rPr lang="en-CA" sz="2000">
                <a:solidFill>
                  <a:schemeClr val="dk1"/>
                </a:solidFill>
              </a:rPr>
              <a:t>Jacob Miller (jacob.miller@canada.ca)</a:t>
            </a:r>
            <a:endParaRPr/>
          </a:p>
          <a:p>
            <a:pPr marL="0" lvl="0" indent="0" algn="l" rtl="0">
              <a:lnSpc>
                <a:spcPct val="100000"/>
              </a:lnSpc>
              <a:spcBef>
                <a:spcPts val="400"/>
              </a:spcBef>
              <a:spcAft>
                <a:spcPts val="0"/>
              </a:spcAft>
              <a:buClr>
                <a:schemeClr val="dk1"/>
              </a:buClr>
              <a:buSzPts val="2000"/>
              <a:buNone/>
            </a:pPr>
            <a:r>
              <a:rPr lang="en-CA" sz="2000">
                <a:solidFill>
                  <a:schemeClr val="dk1"/>
                </a:solidFill>
              </a:rPr>
              <a:t>Office of Drug Research and Surveillance</a:t>
            </a:r>
            <a:endParaRPr/>
          </a:p>
          <a:p>
            <a:pPr marL="0" lvl="0" indent="0" algn="l" rtl="0">
              <a:lnSpc>
                <a:spcPct val="100000"/>
              </a:lnSpc>
              <a:spcBef>
                <a:spcPts val="400"/>
              </a:spcBef>
              <a:spcAft>
                <a:spcPts val="0"/>
              </a:spcAft>
              <a:buClr>
                <a:schemeClr val="dk1"/>
              </a:buClr>
              <a:buSzPts val="2000"/>
              <a:buNone/>
            </a:pPr>
            <a:r>
              <a:rPr lang="en-CA" sz="2000">
                <a:solidFill>
                  <a:schemeClr val="dk1"/>
                </a:solidFill>
              </a:rPr>
              <a:t>Controlled Substances and Cannabis Branch</a:t>
            </a:r>
            <a:endParaRPr/>
          </a:p>
          <a:p>
            <a:pPr marL="0" lvl="0" indent="0" algn="l" rtl="0">
              <a:lnSpc>
                <a:spcPct val="100000"/>
              </a:lnSpc>
              <a:spcBef>
                <a:spcPts val="400"/>
              </a:spcBef>
              <a:spcAft>
                <a:spcPts val="0"/>
              </a:spcAft>
              <a:buClr>
                <a:schemeClr val="dk1"/>
              </a:buClr>
              <a:buSzPts val="2000"/>
              <a:buNone/>
            </a:pPr>
            <a:r>
              <a:rPr lang="en-CA" sz="2000">
                <a:solidFill>
                  <a:schemeClr val="dk1"/>
                </a:solidFill>
              </a:rPr>
              <a:t>Health Canada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73fd324031_0_1"/>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Canadian Mail Order Marijuana websites</a:t>
            </a:r>
            <a:endParaRPr/>
          </a:p>
        </p:txBody>
      </p:sp>
      <p:sp>
        <p:nvSpPr>
          <p:cNvPr id="244" name="Google Shape;244;g73fd324031_0_1"/>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45" name="Google Shape;245;g73fd324031_0_1"/>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10</a:t>
            </a:fld>
            <a:endParaRPr/>
          </a:p>
        </p:txBody>
      </p:sp>
      <p:pic>
        <p:nvPicPr>
          <p:cNvPr id="246" name="Google Shape;246;g73fd324031_0_1"/>
          <p:cNvPicPr preferRelativeResize="0"/>
          <p:nvPr/>
        </p:nvPicPr>
        <p:blipFill rotWithShape="1">
          <a:blip r:embed="rId3">
            <a:alphaModFix/>
          </a:blip>
          <a:srcRect/>
          <a:stretch/>
        </p:blipFill>
        <p:spPr>
          <a:xfrm>
            <a:off x="284175" y="1884900"/>
            <a:ext cx="8424877" cy="3850943"/>
          </a:xfrm>
          <a:prstGeom prst="rect">
            <a:avLst/>
          </a:prstGeom>
          <a:noFill/>
          <a:ln>
            <a:noFill/>
          </a:ln>
        </p:spPr>
      </p:pic>
      <p:sp>
        <p:nvSpPr>
          <p:cNvPr id="247" name="Google Shape;247;g73fd324031_0_1"/>
          <p:cNvSpPr txBox="1"/>
          <p:nvPr/>
        </p:nvSpPr>
        <p:spPr>
          <a:xfrm>
            <a:off x="405650" y="1213750"/>
            <a:ext cx="4247400" cy="49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300+ </a:t>
            </a:r>
            <a:r>
              <a:rPr lang="en-CA" sz="1400" b="1" i="0" u="none" strike="noStrike" cap="none">
                <a:solidFill>
                  <a:srgbClr val="000000"/>
                </a:solidFill>
                <a:latin typeface="Arial"/>
                <a:ea typeface="Arial"/>
                <a:cs typeface="Arial"/>
                <a:sym typeface="Arial"/>
              </a:rPr>
              <a:t>Canadian </a:t>
            </a:r>
            <a:r>
              <a:rPr lang="en-CA" sz="1400" b="0" i="0" u="none" strike="noStrike" cap="none">
                <a:solidFill>
                  <a:srgbClr val="000000"/>
                </a:solidFill>
                <a:latin typeface="Arial"/>
                <a:ea typeface="Arial"/>
                <a:cs typeface="Arial"/>
                <a:sym typeface="Arial"/>
              </a:rPr>
              <a:t>websites selling marijuana online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73fd324031_0_11"/>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Finding the most popular sites</a:t>
            </a:r>
            <a:endParaRPr/>
          </a:p>
        </p:txBody>
      </p:sp>
      <p:sp>
        <p:nvSpPr>
          <p:cNvPr id="254" name="Google Shape;254;g73fd324031_0_11"/>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55" name="Google Shape;255;g73fd324031_0_11"/>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11</a:t>
            </a:fld>
            <a:endParaRPr/>
          </a:p>
        </p:txBody>
      </p:sp>
      <p:pic>
        <p:nvPicPr>
          <p:cNvPr id="256" name="Google Shape;256;g73fd324031_0_11"/>
          <p:cNvPicPr preferRelativeResize="0"/>
          <p:nvPr/>
        </p:nvPicPr>
        <p:blipFill rotWithShape="1">
          <a:blip r:embed="rId3">
            <a:alphaModFix/>
          </a:blip>
          <a:srcRect/>
          <a:stretch/>
        </p:blipFill>
        <p:spPr>
          <a:xfrm>
            <a:off x="233500" y="1183217"/>
            <a:ext cx="8096250" cy="4895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73fd324031_0_21"/>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Finding the most popular sites</a:t>
            </a:r>
            <a:endParaRPr/>
          </a:p>
        </p:txBody>
      </p:sp>
      <p:sp>
        <p:nvSpPr>
          <p:cNvPr id="263" name="Google Shape;263;g73fd324031_0_21"/>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64" name="Google Shape;264;g73fd324031_0_21"/>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12</a:t>
            </a:fld>
            <a:endParaRPr/>
          </a:p>
        </p:txBody>
      </p:sp>
      <p:pic>
        <p:nvPicPr>
          <p:cNvPr id="265" name="Google Shape;265;g73fd324031_0_21"/>
          <p:cNvPicPr preferRelativeResize="0"/>
          <p:nvPr/>
        </p:nvPicPr>
        <p:blipFill rotWithShape="1">
          <a:blip r:embed="rId3">
            <a:alphaModFix/>
          </a:blip>
          <a:srcRect/>
          <a:stretch/>
        </p:blipFill>
        <p:spPr>
          <a:xfrm>
            <a:off x="1583000" y="1076399"/>
            <a:ext cx="3900700" cy="509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73fd324031_0_49"/>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Scraping</a:t>
            </a:r>
            <a:endParaRPr/>
          </a:p>
        </p:txBody>
      </p:sp>
      <p:sp>
        <p:nvSpPr>
          <p:cNvPr id="272" name="Google Shape;272;g73fd324031_0_49"/>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73" name="Google Shape;273;g73fd324031_0_49"/>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13</a:t>
            </a:fld>
            <a:endParaRPr/>
          </a:p>
        </p:txBody>
      </p:sp>
      <p:pic>
        <p:nvPicPr>
          <p:cNvPr id="274" name="Google Shape;274;g73fd324031_0_49"/>
          <p:cNvPicPr preferRelativeResize="0"/>
          <p:nvPr/>
        </p:nvPicPr>
        <p:blipFill rotWithShape="1">
          <a:blip r:embed="rId3">
            <a:alphaModFix/>
          </a:blip>
          <a:srcRect/>
          <a:stretch/>
        </p:blipFill>
        <p:spPr>
          <a:xfrm>
            <a:off x="461150" y="1232251"/>
            <a:ext cx="7864049" cy="5071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73fd324031_0_30"/>
          <p:cNvSpPr txBox="1">
            <a:spLocks noGrp="1"/>
          </p:cNvSpPr>
          <p:nvPr>
            <p:ph type="title"/>
          </p:nvPr>
        </p:nvSpPr>
        <p:spPr>
          <a:xfrm>
            <a:off x="280938" y="36934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Scraping</a:t>
            </a:r>
            <a:endParaRPr/>
          </a:p>
        </p:txBody>
      </p:sp>
      <p:sp>
        <p:nvSpPr>
          <p:cNvPr id="281" name="Google Shape;281;g73fd324031_0_30"/>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82" name="Google Shape;282;g73fd324031_0_30"/>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14</a:t>
            </a:fld>
            <a:endParaRPr/>
          </a:p>
        </p:txBody>
      </p:sp>
      <p:pic>
        <p:nvPicPr>
          <p:cNvPr id="283" name="Google Shape;283;g73fd324031_0_30"/>
          <p:cNvPicPr preferRelativeResize="0"/>
          <p:nvPr/>
        </p:nvPicPr>
        <p:blipFill rotWithShape="1">
          <a:blip r:embed="rId3">
            <a:alphaModFix/>
          </a:blip>
          <a:srcRect/>
          <a:stretch/>
        </p:blipFill>
        <p:spPr>
          <a:xfrm>
            <a:off x="915317" y="1061922"/>
            <a:ext cx="5841944" cy="47189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73fd324031_0_39"/>
          <p:cNvSpPr txBox="1">
            <a:spLocks noGrp="1"/>
          </p:cNvSpPr>
          <p:nvPr>
            <p:ph type="title"/>
          </p:nvPr>
        </p:nvSpPr>
        <p:spPr>
          <a:xfrm>
            <a:off x="284163" y="473892"/>
            <a:ext cx="8582100" cy="564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Data extraction</a:t>
            </a:r>
            <a:endParaRPr/>
          </a:p>
        </p:txBody>
      </p:sp>
      <p:sp>
        <p:nvSpPr>
          <p:cNvPr id="290" name="Google Shape;290;g73fd324031_0_39"/>
          <p:cNvSpPr txBox="1">
            <a:spLocks noGrp="1"/>
          </p:cNvSpPr>
          <p:nvPr>
            <p:ph type="body" idx="2"/>
          </p:nvPr>
        </p:nvSpPr>
        <p:spPr>
          <a:xfrm>
            <a:off x="284163" y="26460"/>
            <a:ext cx="85821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
              </a:spcBef>
              <a:spcAft>
                <a:spcPts val="0"/>
              </a:spcAft>
              <a:buSzPts val="1500"/>
              <a:buNone/>
            </a:pPr>
            <a:endParaRPr/>
          </a:p>
        </p:txBody>
      </p:sp>
      <p:sp>
        <p:nvSpPr>
          <p:cNvPr id="291" name="Google Shape;291;g73fd324031_0_39"/>
          <p:cNvSpPr txBox="1">
            <a:spLocks noGrp="1"/>
          </p:cNvSpPr>
          <p:nvPr>
            <p:ph type="sldNum" idx="12"/>
          </p:nvPr>
        </p:nvSpPr>
        <p:spPr>
          <a:xfrm>
            <a:off x="8424863" y="6449951"/>
            <a:ext cx="568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100"/>
              <a:buFont typeface="Arial"/>
              <a:buNone/>
            </a:pPr>
            <a:fld id="{00000000-1234-1234-1234-123412341234}" type="slidenum">
              <a:rPr lang="en-CA"/>
              <a:t>15</a:t>
            </a:fld>
            <a:endParaRPr/>
          </a:p>
        </p:txBody>
      </p:sp>
      <p:pic>
        <p:nvPicPr>
          <p:cNvPr id="292" name="Google Shape;292;g73fd324031_0_39"/>
          <p:cNvPicPr preferRelativeResize="0"/>
          <p:nvPr/>
        </p:nvPicPr>
        <p:blipFill rotWithShape="1">
          <a:blip r:embed="rId3">
            <a:alphaModFix/>
          </a:blip>
          <a:srcRect/>
          <a:stretch/>
        </p:blipFill>
        <p:spPr>
          <a:xfrm>
            <a:off x="235950" y="1957025"/>
            <a:ext cx="8672100" cy="2512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7b6f373d15_0_29"/>
          <p:cNvSpPr txBox="1">
            <a:spLocks noGrp="1"/>
          </p:cNvSpPr>
          <p:nvPr>
            <p:ph type="title"/>
          </p:nvPr>
        </p:nvSpPr>
        <p:spPr>
          <a:xfrm>
            <a:off x="284163" y="473892"/>
            <a:ext cx="8582100" cy="564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CA"/>
              <a:t>Sample data</a:t>
            </a:r>
            <a:endParaRPr/>
          </a:p>
        </p:txBody>
      </p:sp>
      <p:sp>
        <p:nvSpPr>
          <p:cNvPr id="299" name="Google Shape;299;g7b6f373d15_0_29"/>
          <p:cNvSpPr txBox="1">
            <a:spLocks noGrp="1"/>
          </p:cNvSpPr>
          <p:nvPr>
            <p:ph type="body" idx="2"/>
          </p:nvPr>
        </p:nvSpPr>
        <p:spPr>
          <a:xfrm>
            <a:off x="284163" y="26460"/>
            <a:ext cx="8582100" cy="342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300" name="Google Shape;300;g7b6f373d15_0_29"/>
          <p:cNvSpPr txBox="1">
            <a:spLocks noGrp="1"/>
          </p:cNvSpPr>
          <p:nvPr>
            <p:ph type="sldNum" idx="12"/>
          </p:nvPr>
        </p:nvSpPr>
        <p:spPr>
          <a:xfrm>
            <a:off x="8424863" y="6449951"/>
            <a:ext cx="5682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16</a:t>
            </a:fld>
            <a:endParaRPr/>
          </a:p>
        </p:txBody>
      </p:sp>
      <p:pic>
        <p:nvPicPr>
          <p:cNvPr id="301" name="Google Shape;301;g7b6f373d15_0_29"/>
          <p:cNvPicPr preferRelativeResize="0"/>
          <p:nvPr/>
        </p:nvPicPr>
        <p:blipFill>
          <a:blip r:embed="rId3">
            <a:alphaModFix/>
          </a:blip>
          <a:stretch>
            <a:fillRect/>
          </a:stretch>
        </p:blipFill>
        <p:spPr>
          <a:xfrm>
            <a:off x="521725" y="1293413"/>
            <a:ext cx="3829050" cy="2619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CA" dirty="0" smtClean="0"/>
              <a:t>Scraped all 25 sites</a:t>
            </a:r>
          </a:p>
          <a:p>
            <a:r>
              <a:rPr lang="en-CA" dirty="0" smtClean="0"/>
              <a:t>Parsed basic data </a:t>
            </a:r>
            <a:r>
              <a:rPr lang="en-CA" smtClean="0"/>
              <a:t>from 15 </a:t>
            </a:r>
            <a:r>
              <a:rPr lang="en-CA" dirty="0" smtClean="0"/>
              <a:t>sites</a:t>
            </a:r>
          </a:p>
          <a:p>
            <a:r>
              <a:rPr lang="en-CA" dirty="0" smtClean="0"/>
              <a:t>X listings</a:t>
            </a:r>
          </a:p>
          <a:p>
            <a:r>
              <a:rPr lang="en-CA" dirty="0" smtClean="0"/>
              <a:t>Using categories: A flower, B Other, C Ambiguous</a:t>
            </a:r>
          </a:p>
          <a:p>
            <a:r>
              <a:rPr lang="en-CA" dirty="0" smtClean="0"/>
              <a:t>Still need to look at ambiguous</a:t>
            </a:r>
          </a:p>
          <a:p>
            <a:r>
              <a:rPr lang="en-CA" dirty="0" smtClean="0"/>
              <a:t>Other includes things like concentrates, shatter, hash, vaping products, equipment</a:t>
            </a:r>
          </a:p>
          <a:p>
            <a:r>
              <a:rPr lang="en-CA" dirty="0" smtClean="0"/>
              <a:t>D listings excluded due to being things like pre-rolls</a:t>
            </a:r>
          </a:p>
          <a:p>
            <a:r>
              <a:rPr lang="en-CA" dirty="0" smtClean="0"/>
              <a:t>E remaining just flower products</a:t>
            </a:r>
          </a:p>
          <a:p>
            <a:r>
              <a:rPr lang="en-CA" dirty="0" smtClean="0"/>
              <a:t>Some basic cleaning on the names showed that there were F unique products among the E total listings, but I’m sure there are many duplicates that I need to identify</a:t>
            </a:r>
          </a:p>
        </p:txBody>
      </p:sp>
      <p:sp>
        <p:nvSpPr>
          <p:cNvPr id="3" name="Title 2"/>
          <p:cNvSpPr>
            <a:spLocks noGrp="1"/>
          </p:cNvSpPr>
          <p:nvPr>
            <p:ph type="title"/>
          </p:nvPr>
        </p:nvSpPr>
        <p:spPr/>
        <p:txBody>
          <a:bodyPr/>
          <a:lstStyle/>
          <a:p>
            <a:r>
              <a:rPr lang="en-CA" dirty="0" smtClean="0"/>
              <a:t>Preliminary results</a:t>
            </a:r>
            <a:endParaRPr lang="en-CA" dirty="0"/>
          </a:p>
        </p:txBody>
      </p:sp>
      <p:sp>
        <p:nvSpPr>
          <p:cNvPr id="4" name="Text Placeholder 3"/>
          <p:cNvSpPr>
            <a:spLocks noGrp="1"/>
          </p:cNvSpPr>
          <p:nvPr>
            <p:ph type="body" idx="2"/>
          </p:nvPr>
        </p:nvSpPr>
        <p:spPr/>
        <p:txBody>
          <a:bodyPr/>
          <a:lstStyle/>
          <a:p>
            <a:endParaRPr lang="en-CA"/>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17</a:t>
            </a:fld>
            <a:endParaRPr lang="en-CA"/>
          </a:p>
        </p:txBody>
      </p:sp>
    </p:spTree>
    <p:extLst>
      <p:ext uri="{BB962C8B-B14F-4D97-AF65-F5344CB8AC3E}">
        <p14:creationId xmlns:p14="http://schemas.microsoft.com/office/powerpoint/2010/main" val="340763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The dark web - Tor</a:t>
            </a:r>
            <a:endParaRPr/>
          </a:p>
        </p:txBody>
      </p:sp>
      <p:sp>
        <p:nvSpPr>
          <p:cNvPr id="159" name="Google Shape;159;p17"/>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60" name="Google Shape;160;p17"/>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2</a:t>
            </a:fld>
            <a:endParaRPr/>
          </a:p>
        </p:txBody>
      </p:sp>
      <p:sp>
        <p:nvSpPr>
          <p:cNvPr id="161" name="Google Shape;161;p17"/>
          <p:cNvSpPr txBox="1"/>
          <p:nvPr/>
        </p:nvSpPr>
        <p:spPr>
          <a:xfrm>
            <a:off x="192505" y="1038224"/>
            <a:ext cx="8951495" cy="147732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Arial"/>
                <a:ea typeface="Arial"/>
                <a:cs typeface="Arial"/>
                <a:sym typeface="Arial"/>
              </a:rPr>
              <a:t>The dark web is a portion of the internet that requires specific software (i.e. Tor) to access.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Arial"/>
                <a:ea typeface="Arial"/>
                <a:cs typeface="Arial"/>
                <a:sym typeface="Arial"/>
              </a:rPr>
              <a:t>Tor routes the data coming to and from the user through several relays, which are run by the community.</a:t>
            </a:r>
            <a:endParaRPr/>
          </a:p>
          <a:p>
            <a:pPr marL="285750" marR="0" lvl="0" indent="-285750" algn="l" rtl="0">
              <a:lnSpc>
                <a:spcPct val="100000"/>
              </a:lnSpc>
              <a:spcBef>
                <a:spcPts val="0"/>
              </a:spcBef>
              <a:spcAft>
                <a:spcPts val="0"/>
              </a:spcAft>
              <a:buClr>
                <a:srgbClr val="000000"/>
              </a:buClr>
              <a:buSzPts val="1400"/>
              <a:buFont typeface="Arial"/>
              <a:buChar char="•"/>
            </a:pPr>
            <a:r>
              <a:rPr lang="en-CA" sz="1400" b="0" i="0" u="none" strike="noStrike" cap="none">
                <a:solidFill>
                  <a:srgbClr val="000000"/>
                </a:solidFill>
                <a:latin typeface="Arial"/>
                <a:ea typeface="Arial"/>
                <a:cs typeface="Arial"/>
                <a:sym typeface="Arial"/>
              </a:rPr>
              <a:t>Otherwise, it functions as a normal browser.</a:t>
            </a:r>
            <a:endParaRPr/>
          </a:p>
        </p:txBody>
      </p:sp>
      <p:pic>
        <p:nvPicPr>
          <p:cNvPr id="162" name="Google Shape;162;p17"/>
          <p:cNvPicPr preferRelativeResize="0"/>
          <p:nvPr/>
        </p:nvPicPr>
        <p:blipFill rotWithShape="1">
          <a:blip r:embed="rId3">
            <a:alphaModFix/>
          </a:blip>
          <a:srcRect/>
          <a:stretch/>
        </p:blipFill>
        <p:spPr>
          <a:xfrm>
            <a:off x="914400" y="2584378"/>
            <a:ext cx="6797841" cy="39581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6"/>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Creating a database from a dark web market pages</a:t>
            </a:r>
            <a:endParaRPr/>
          </a:p>
        </p:txBody>
      </p:sp>
      <p:sp>
        <p:nvSpPr>
          <p:cNvPr id="169" name="Google Shape;169;p16"/>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70" name="Google Shape;170;p16"/>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3</a:t>
            </a:fld>
            <a:endParaRPr/>
          </a:p>
        </p:txBody>
      </p:sp>
      <p:graphicFrame>
        <p:nvGraphicFramePr>
          <p:cNvPr id="171" name="Google Shape;171;p16"/>
          <p:cNvGraphicFramePr/>
          <p:nvPr/>
        </p:nvGraphicFramePr>
        <p:xfrm>
          <a:off x="861679" y="1956041"/>
          <a:ext cx="5851950" cy="1429565"/>
        </p:xfrm>
        <a:graphic>
          <a:graphicData uri="http://schemas.openxmlformats.org/drawingml/2006/table">
            <a:tbl>
              <a:tblPr firstRow="1" bandRow="1">
                <a:noFill/>
                <a:tableStyleId>{F42D8538-9D8A-4AFC-8E99-F6B1733EDBE9}</a:tableStyleId>
              </a:tblPr>
              <a:tblGrid>
                <a:gridCol w="3244975"/>
                <a:gridCol w="622500"/>
                <a:gridCol w="501250"/>
                <a:gridCol w="797975"/>
                <a:gridCol w="685250"/>
              </a:tblGrid>
              <a:tr h="308225">
                <a:tc>
                  <a:txBody>
                    <a:bodyPr/>
                    <a:lstStyle/>
                    <a:p>
                      <a:pPr marL="0" marR="0" lvl="0" indent="0" algn="l" rtl="0">
                        <a:lnSpc>
                          <a:spcPct val="100000"/>
                        </a:lnSpc>
                        <a:spcBef>
                          <a:spcPts val="0"/>
                        </a:spcBef>
                        <a:spcAft>
                          <a:spcPts val="0"/>
                        </a:spcAft>
                        <a:buNone/>
                      </a:pPr>
                      <a:r>
                        <a:rPr lang="en-CA" sz="1000" u="none" strike="noStrike" cap="none"/>
                        <a:t>Listing title</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Price</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Seller</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Ships from</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Ships to</a:t>
                      </a:r>
                      <a:endParaRPr sz="1000" u="none" strike="noStrike" cap="none"/>
                    </a:p>
                  </a:txBody>
                  <a:tcPr marL="65725" marR="65725" marT="32875" marB="32875"/>
                </a:tc>
              </a:tr>
              <a:tr h="328650">
                <a:tc>
                  <a:txBody>
                    <a:bodyPr/>
                    <a:lstStyle/>
                    <a:p>
                      <a:pPr marL="0" marR="0" lvl="0" indent="0" algn="l" rtl="0">
                        <a:lnSpc>
                          <a:spcPct val="100000"/>
                        </a:lnSpc>
                        <a:spcBef>
                          <a:spcPts val="0"/>
                        </a:spcBef>
                        <a:spcAft>
                          <a:spcPts val="0"/>
                        </a:spcAft>
                        <a:buNone/>
                      </a:pPr>
                      <a:r>
                        <a:rPr lang="en-CA" sz="900" u="none" strike="noStrike" cap="none"/>
                        <a:t>20 X OXYCODONE HCI / OXYCONTIN 40MG MUNDI-PHARMA </a:t>
                      </a:r>
                      <a:endParaRPr sz="900" u="none" strike="noStrike" cap="none">
                        <a:solidFill>
                          <a:schemeClr val="dk1"/>
                        </a:solidFill>
                      </a:endParaRPr>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$392</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A</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EU</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WW</a:t>
                      </a:r>
                      <a:endParaRPr sz="1000" u="none" strike="noStrike" cap="none"/>
                    </a:p>
                  </a:txBody>
                  <a:tcPr marL="65725" marR="65725" marT="32875" marB="32875"/>
                </a:tc>
              </a:tr>
              <a:tr h="220600">
                <a:tc>
                  <a:txBody>
                    <a:bodyPr/>
                    <a:lstStyle/>
                    <a:p>
                      <a:pPr marL="0" marR="0" lvl="0" indent="0" algn="l" rtl="0">
                        <a:lnSpc>
                          <a:spcPct val="100000"/>
                        </a:lnSpc>
                        <a:spcBef>
                          <a:spcPts val="0"/>
                        </a:spcBef>
                        <a:spcAft>
                          <a:spcPts val="0"/>
                        </a:spcAft>
                        <a:buNone/>
                      </a:pPr>
                      <a:r>
                        <a:rPr lang="en-CA" sz="900" u="none" strike="noStrike" cap="none"/>
                        <a:t>*Nespresso Gold 160Mg MDMA* 10 Pieces </a:t>
                      </a:r>
                      <a:endParaRPr sz="900" u="none" strike="noStrike" cap="none">
                        <a:solidFill>
                          <a:schemeClr val="dk1"/>
                        </a:solidFill>
                      </a:endParaRPr>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$29.70</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B</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EU</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WW</a:t>
                      </a:r>
                      <a:endParaRPr sz="1000" u="none" strike="noStrike" cap="none"/>
                    </a:p>
                  </a:txBody>
                  <a:tcPr marL="65725" marR="65725" marT="32875" marB="32875"/>
                </a:tc>
              </a:tr>
              <a:tr h="220600">
                <a:tc>
                  <a:txBody>
                    <a:bodyPr/>
                    <a:lstStyle/>
                    <a:p>
                      <a:pPr marL="0" marR="0" lvl="0" indent="0" algn="l" rtl="0">
                        <a:lnSpc>
                          <a:spcPct val="100000"/>
                        </a:lnSpc>
                        <a:spcBef>
                          <a:spcPts val="0"/>
                        </a:spcBef>
                        <a:spcAft>
                          <a:spcPts val="0"/>
                        </a:spcAft>
                        <a:buNone/>
                      </a:pPr>
                      <a:r>
                        <a:rPr lang="en-CA" sz="900" u="none" strike="noStrike" cap="none"/>
                        <a:t>7g Golden Buda Buble Hash </a:t>
                      </a:r>
                      <a:endParaRPr sz="900" u="none" strike="noStrike" cap="none">
                        <a:solidFill>
                          <a:schemeClr val="dk1"/>
                        </a:solidFill>
                      </a:endParaRPr>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$124.80</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C</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US</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WW, US</a:t>
                      </a:r>
                      <a:endParaRPr sz="1000" u="none" strike="noStrike" cap="none"/>
                    </a:p>
                  </a:txBody>
                  <a:tcPr marL="65725" marR="65725" marT="32875" marB="32875"/>
                </a:tc>
              </a:tr>
              <a:tr h="328650">
                <a:tc>
                  <a:txBody>
                    <a:bodyPr/>
                    <a:lstStyle/>
                    <a:p>
                      <a:pPr marL="0" marR="0" lvl="0" indent="0" algn="l" rtl="0">
                        <a:lnSpc>
                          <a:spcPct val="100000"/>
                        </a:lnSpc>
                        <a:spcBef>
                          <a:spcPts val="0"/>
                        </a:spcBef>
                        <a:spcAft>
                          <a:spcPts val="0"/>
                        </a:spcAft>
                        <a:buNone/>
                      </a:pPr>
                      <a:r>
                        <a:rPr lang="en-CA" sz="900" u="none" strike="noStrike" cap="none"/>
                        <a:t>+++ 5G SUPER LEMON HAZE COFFEE SHOP PREMIUM QUALIT </a:t>
                      </a:r>
                      <a:endParaRPr sz="900" u="none" strike="noStrike" cap="none">
                        <a:solidFill>
                          <a:schemeClr val="dk1"/>
                        </a:solidFill>
                      </a:endParaRPr>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$77.1</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D</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DE</a:t>
                      </a:r>
                      <a:endParaRPr sz="1000" u="none" strike="noStrike" cap="none"/>
                    </a:p>
                  </a:txBody>
                  <a:tcPr marL="65725" marR="65725" marT="32875" marB="32875"/>
                </a:tc>
                <a:tc>
                  <a:txBody>
                    <a:bodyPr/>
                    <a:lstStyle/>
                    <a:p>
                      <a:pPr marL="0" marR="0" lvl="0" indent="0" algn="l" rtl="0">
                        <a:lnSpc>
                          <a:spcPct val="100000"/>
                        </a:lnSpc>
                        <a:spcBef>
                          <a:spcPts val="0"/>
                        </a:spcBef>
                        <a:spcAft>
                          <a:spcPts val="0"/>
                        </a:spcAft>
                        <a:buNone/>
                      </a:pPr>
                      <a:r>
                        <a:rPr lang="en-CA" sz="1000" u="none" strike="noStrike" cap="none"/>
                        <a:t>WW</a:t>
                      </a:r>
                      <a:endParaRPr sz="1000" u="none" strike="noStrike" cap="none"/>
                    </a:p>
                  </a:txBody>
                  <a:tcPr marL="65725" marR="65725" marT="32875" marB="32875"/>
                </a:tc>
              </a:tr>
            </a:tbl>
          </a:graphicData>
        </a:graphic>
      </p:graphicFrame>
      <p:pic>
        <p:nvPicPr>
          <p:cNvPr id="172" name="Google Shape;172;p16"/>
          <p:cNvPicPr preferRelativeResize="0"/>
          <p:nvPr/>
        </p:nvPicPr>
        <p:blipFill rotWithShape="1">
          <a:blip r:embed="rId3">
            <a:alphaModFix/>
          </a:blip>
          <a:srcRect/>
          <a:stretch/>
        </p:blipFill>
        <p:spPr>
          <a:xfrm>
            <a:off x="1665121" y="3989615"/>
            <a:ext cx="4378526" cy="2339004"/>
          </a:xfrm>
          <a:prstGeom prst="rect">
            <a:avLst/>
          </a:prstGeom>
          <a:noFill/>
          <a:ln>
            <a:noFill/>
          </a:ln>
        </p:spPr>
      </p:pic>
      <p:sp>
        <p:nvSpPr>
          <p:cNvPr id="173" name="Google Shape;173;p16"/>
          <p:cNvSpPr txBox="1"/>
          <p:nvPr/>
        </p:nvSpPr>
        <p:spPr>
          <a:xfrm>
            <a:off x="284163" y="1050257"/>
            <a:ext cx="834247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400" b="0" i="0" u="none" strike="noStrike" cap="none">
                <a:solidFill>
                  <a:srgbClr val="000000"/>
                </a:solidFill>
                <a:latin typeface="Arial"/>
                <a:ea typeface="Arial"/>
                <a:cs typeface="Arial"/>
                <a:sym typeface="Arial"/>
              </a:rPr>
              <a:t>Any dark web market will have a database of their listings. There is no way to access the source database, but it can be reverse-engineered.</a:t>
            </a:r>
            <a:endParaRPr sz="1400" b="0" i="0" u="none" strike="noStrike" cap="none">
              <a:solidFill>
                <a:srgbClr val="000000"/>
              </a:solidFill>
              <a:latin typeface="Arial"/>
              <a:ea typeface="Arial"/>
              <a:cs typeface="Arial"/>
              <a:sym typeface="Arial"/>
            </a:endParaRPr>
          </a:p>
        </p:txBody>
      </p:sp>
      <p:cxnSp>
        <p:nvCxnSpPr>
          <p:cNvPr id="174" name="Google Shape;174;p16"/>
          <p:cNvCxnSpPr/>
          <p:nvPr/>
        </p:nvCxnSpPr>
        <p:spPr>
          <a:xfrm>
            <a:off x="3517106" y="3424886"/>
            <a:ext cx="0" cy="535782"/>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75" name="Google Shape;175;p16"/>
          <p:cNvCxnSpPr/>
          <p:nvPr/>
        </p:nvCxnSpPr>
        <p:spPr>
          <a:xfrm rot="10800000">
            <a:off x="3664743" y="3424577"/>
            <a:ext cx="0" cy="5364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82" name="Google Shape;182;p19"/>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4</a:t>
            </a:fld>
            <a:endParaRPr/>
          </a:p>
        </p:txBody>
      </p:sp>
      <p:sp>
        <p:nvSpPr>
          <p:cNvPr id="183" name="Google Shape;183;p19"/>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Drugs on the dark web</a:t>
            </a:r>
            <a:endParaRPr/>
          </a:p>
        </p:txBody>
      </p:sp>
      <p:pic>
        <p:nvPicPr>
          <p:cNvPr id="184" name="Google Shape;184;p19"/>
          <p:cNvPicPr preferRelativeResize="0">
            <a:picLocks noGrp="1"/>
          </p:cNvPicPr>
          <p:nvPr>
            <p:ph type="body" idx="1"/>
          </p:nvPr>
        </p:nvPicPr>
        <p:blipFill rotWithShape="1">
          <a:blip r:embed="rId3">
            <a:alphaModFix/>
          </a:blip>
          <a:srcRect/>
          <a:stretch/>
        </p:blipFill>
        <p:spPr>
          <a:xfrm>
            <a:off x="463393" y="958850"/>
            <a:ext cx="8223565" cy="54911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title"/>
          </p:nvPr>
        </p:nvSpPr>
        <p:spPr>
          <a:xfrm>
            <a:off x="284163" y="473892"/>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Scraping</a:t>
            </a:r>
            <a:endParaRPr/>
          </a:p>
        </p:txBody>
      </p:sp>
      <p:sp>
        <p:nvSpPr>
          <p:cNvPr id="190" name="Google Shape;190;p15"/>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191" name="Google Shape;191;p15"/>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5</a:t>
            </a:fld>
            <a:endParaRPr/>
          </a:p>
        </p:txBody>
      </p:sp>
      <p:pic>
        <p:nvPicPr>
          <p:cNvPr id="192" name="Google Shape;192;p15"/>
          <p:cNvPicPr preferRelativeResize="0"/>
          <p:nvPr/>
        </p:nvPicPr>
        <p:blipFill rotWithShape="1">
          <a:blip r:embed="rId3">
            <a:alphaModFix/>
          </a:blip>
          <a:srcRect/>
          <a:stretch/>
        </p:blipFill>
        <p:spPr>
          <a:xfrm>
            <a:off x="3150038" y="2977748"/>
            <a:ext cx="3771900" cy="2657475"/>
          </a:xfrm>
          <a:prstGeom prst="rect">
            <a:avLst/>
          </a:prstGeom>
          <a:noFill/>
          <a:ln>
            <a:noFill/>
          </a:ln>
        </p:spPr>
      </p:pic>
      <p:pic>
        <p:nvPicPr>
          <p:cNvPr id="193" name="Google Shape;193;p15"/>
          <p:cNvPicPr preferRelativeResize="0"/>
          <p:nvPr/>
        </p:nvPicPr>
        <p:blipFill rotWithShape="1">
          <a:blip r:embed="rId4">
            <a:alphaModFix/>
          </a:blip>
          <a:srcRect/>
          <a:stretch/>
        </p:blipFill>
        <p:spPr>
          <a:xfrm>
            <a:off x="703414" y="2792551"/>
            <a:ext cx="1800225" cy="3448050"/>
          </a:xfrm>
          <a:prstGeom prst="rect">
            <a:avLst/>
          </a:prstGeom>
          <a:noFill/>
          <a:ln>
            <a:noFill/>
          </a:ln>
        </p:spPr>
      </p:pic>
      <p:sp>
        <p:nvSpPr>
          <p:cNvPr id="194" name="Google Shape;194;p15"/>
          <p:cNvSpPr txBox="1"/>
          <p:nvPr/>
        </p:nvSpPr>
        <p:spPr>
          <a:xfrm>
            <a:off x="391917" y="1038225"/>
            <a:ext cx="8360111" cy="156966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en-CA" sz="1600" b="0" i="0" u="none" strike="noStrike" cap="none">
                <a:solidFill>
                  <a:srgbClr val="000000"/>
                </a:solidFill>
                <a:latin typeface="Arial"/>
                <a:ea typeface="Arial"/>
                <a:cs typeface="Arial"/>
                <a:sym typeface="Arial"/>
              </a:rPr>
              <a:t>The general concept of scraping is to look at the HTML code of the web page and look for patterns in the way the data is stored.</a:t>
            </a:r>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CA" sz="1600" b="0" i="0" u="none" strike="noStrike" cap="none">
                <a:solidFill>
                  <a:srgbClr val="000000"/>
                </a:solidFill>
                <a:latin typeface="Arial"/>
                <a:ea typeface="Arial"/>
                <a:cs typeface="Arial"/>
                <a:sym typeface="Arial"/>
              </a:rPr>
              <a:t>In the example below, you can see that each of the category links is held in a div class named “category depth1”. This can be used to loop through each of these specific sections.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7b6f373d15_0_0"/>
          <p:cNvSpPr txBox="1">
            <a:spLocks noGrp="1"/>
          </p:cNvSpPr>
          <p:nvPr>
            <p:ph type="body" idx="1"/>
          </p:nvPr>
        </p:nvSpPr>
        <p:spPr>
          <a:xfrm>
            <a:off x="284163" y="1139825"/>
            <a:ext cx="8582100" cy="4896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1" name="Google Shape;201;g7b6f373d15_0_0"/>
          <p:cNvSpPr txBox="1">
            <a:spLocks noGrp="1"/>
          </p:cNvSpPr>
          <p:nvPr>
            <p:ph type="title"/>
          </p:nvPr>
        </p:nvSpPr>
        <p:spPr>
          <a:xfrm>
            <a:off x="284163" y="473892"/>
            <a:ext cx="8582100" cy="564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02" name="Google Shape;202;g7b6f373d15_0_0"/>
          <p:cNvSpPr txBox="1">
            <a:spLocks noGrp="1"/>
          </p:cNvSpPr>
          <p:nvPr>
            <p:ph type="body" idx="2"/>
          </p:nvPr>
        </p:nvSpPr>
        <p:spPr>
          <a:xfrm>
            <a:off x="284163" y="26460"/>
            <a:ext cx="8582100" cy="342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3" name="Google Shape;203;g7b6f373d15_0_0"/>
          <p:cNvSpPr txBox="1">
            <a:spLocks noGrp="1"/>
          </p:cNvSpPr>
          <p:nvPr>
            <p:ph type="sldNum" idx="12"/>
          </p:nvPr>
        </p:nvSpPr>
        <p:spPr>
          <a:xfrm>
            <a:off x="8424863" y="6449951"/>
            <a:ext cx="5682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6</a:t>
            </a:fld>
            <a:endParaRPr/>
          </a:p>
        </p:txBody>
      </p:sp>
      <p:pic>
        <p:nvPicPr>
          <p:cNvPr id="204" name="Google Shape;204;g7b6f373d15_0_0"/>
          <p:cNvPicPr preferRelativeResize="0"/>
          <p:nvPr/>
        </p:nvPicPr>
        <p:blipFill>
          <a:blip r:embed="rId3">
            <a:alphaModFix/>
          </a:blip>
          <a:stretch>
            <a:fillRect/>
          </a:stretch>
        </p:blipFill>
        <p:spPr>
          <a:xfrm>
            <a:off x="0" y="396350"/>
            <a:ext cx="9144000" cy="6065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7b6f373d15_0_9"/>
          <p:cNvSpPr txBox="1">
            <a:spLocks noGrp="1"/>
          </p:cNvSpPr>
          <p:nvPr>
            <p:ph type="body" idx="1"/>
          </p:nvPr>
        </p:nvSpPr>
        <p:spPr>
          <a:xfrm>
            <a:off x="284163" y="1139825"/>
            <a:ext cx="8582100" cy="4896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1" name="Google Shape;211;g7b6f373d15_0_9"/>
          <p:cNvSpPr txBox="1">
            <a:spLocks noGrp="1"/>
          </p:cNvSpPr>
          <p:nvPr>
            <p:ph type="title"/>
          </p:nvPr>
        </p:nvSpPr>
        <p:spPr>
          <a:xfrm>
            <a:off x="284163" y="473892"/>
            <a:ext cx="8582100" cy="564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12" name="Google Shape;212;g7b6f373d15_0_9"/>
          <p:cNvSpPr txBox="1">
            <a:spLocks noGrp="1"/>
          </p:cNvSpPr>
          <p:nvPr>
            <p:ph type="body" idx="2"/>
          </p:nvPr>
        </p:nvSpPr>
        <p:spPr>
          <a:xfrm>
            <a:off x="284163" y="26460"/>
            <a:ext cx="8582100" cy="342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3" name="Google Shape;213;g7b6f373d15_0_9"/>
          <p:cNvSpPr txBox="1">
            <a:spLocks noGrp="1"/>
          </p:cNvSpPr>
          <p:nvPr>
            <p:ph type="sldNum" idx="12"/>
          </p:nvPr>
        </p:nvSpPr>
        <p:spPr>
          <a:xfrm>
            <a:off x="8424863" y="6449951"/>
            <a:ext cx="5682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7</a:t>
            </a:fld>
            <a:endParaRPr/>
          </a:p>
        </p:txBody>
      </p:sp>
      <p:pic>
        <p:nvPicPr>
          <p:cNvPr id="214" name="Google Shape;214;g7b6f373d15_0_9"/>
          <p:cNvPicPr preferRelativeResize="0"/>
          <p:nvPr/>
        </p:nvPicPr>
        <p:blipFill>
          <a:blip r:embed="rId3">
            <a:alphaModFix/>
          </a:blip>
          <a:stretch>
            <a:fillRect/>
          </a:stretch>
        </p:blipFill>
        <p:spPr>
          <a:xfrm>
            <a:off x="1136875" y="369350"/>
            <a:ext cx="7358349" cy="596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7b6f373d15_0_20"/>
          <p:cNvSpPr txBox="1">
            <a:spLocks noGrp="1"/>
          </p:cNvSpPr>
          <p:nvPr>
            <p:ph type="body" idx="1"/>
          </p:nvPr>
        </p:nvSpPr>
        <p:spPr>
          <a:xfrm>
            <a:off x="284163" y="1139825"/>
            <a:ext cx="8582100" cy="4896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1" name="Google Shape;221;g7b6f373d15_0_20"/>
          <p:cNvSpPr txBox="1">
            <a:spLocks noGrp="1"/>
          </p:cNvSpPr>
          <p:nvPr>
            <p:ph type="title"/>
          </p:nvPr>
        </p:nvSpPr>
        <p:spPr>
          <a:xfrm>
            <a:off x="284163" y="473892"/>
            <a:ext cx="8582100" cy="564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22" name="Google Shape;222;g7b6f373d15_0_20"/>
          <p:cNvSpPr txBox="1">
            <a:spLocks noGrp="1"/>
          </p:cNvSpPr>
          <p:nvPr>
            <p:ph type="body" idx="2"/>
          </p:nvPr>
        </p:nvSpPr>
        <p:spPr>
          <a:xfrm>
            <a:off x="284163" y="26460"/>
            <a:ext cx="8582100" cy="342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3" name="Google Shape;223;g7b6f373d15_0_20"/>
          <p:cNvSpPr txBox="1">
            <a:spLocks noGrp="1"/>
          </p:cNvSpPr>
          <p:nvPr>
            <p:ph type="sldNum" idx="12"/>
          </p:nvPr>
        </p:nvSpPr>
        <p:spPr>
          <a:xfrm>
            <a:off x="8424863" y="6449951"/>
            <a:ext cx="5682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8</a:t>
            </a:fld>
            <a:endParaRPr/>
          </a:p>
        </p:txBody>
      </p:sp>
      <p:pic>
        <p:nvPicPr>
          <p:cNvPr id="224" name="Google Shape;224;g7b6f373d15_0_20"/>
          <p:cNvPicPr preferRelativeResize="0"/>
          <p:nvPr/>
        </p:nvPicPr>
        <p:blipFill>
          <a:blip r:embed="rId3">
            <a:alphaModFix/>
          </a:blip>
          <a:stretch>
            <a:fillRect/>
          </a:stretch>
        </p:blipFill>
        <p:spPr>
          <a:xfrm>
            <a:off x="0" y="968829"/>
            <a:ext cx="9144001" cy="49203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body" idx="2"/>
          </p:nvPr>
        </p:nvSpPr>
        <p:spPr>
          <a:xfrm>
            <a:off x="284163" y="26460"/>
            <a:ext cx="8582025" cy="3428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endParaRPr/>
          </a:p>
        </p:txBody>
      </p:sp>
      <p:sp>
        <p:nvSpPr>
          <p:cNvPr id="231" name="Google Shape;231;p20"/>
          <p:cNvSpPr txBox="1">
            <a:spLocks noGrp="1"/>
          </p:cNvSpPr>
          <p:nvPr>
            <p:ph type="sldNum" idx="12"/>
          </p:nvPr>
        </p:nvSpPr>
        <p:spPr>
          <a:xfrm>
            <a:off x="8424863" y="6449951"/>
            <a:ext cx="568325"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100"/>
              <a:buNone/>
            </a:pPr>
            <a:fld id="{00000000-1234-1234-1234-123412341234}" type="slidenum">
              <a:rPr lang="en-CA"/>
              <a:t>9</a:t>
            </a:fld>
            <a:endParaRPr/>
          </a:p>
        </p:txBody>
      </p:sp>
      <p:pic>
        <p:nvPicPr>
          <p:cNvPr id="232" name="Google Shape;232;p20"/>
          <p:cNvPicPr preferRelativeResize="0"/>
          <p:nvPr/>
        </p:nvPicPr>
        <p:blipFill rotWithShape="1">
          <a:blip r:embed="rId3">
            <a:alphaModFix/>
          </a:blip>
          <a:srcRect/>
          <a:stretch/>
        </p:blipFill>
        <p:spPr>
          <a:xfrm>
            <a:off x="1490923" y="4839661"/>
            <a:ext cx="4976598" cy="1610290"/>
          </a:xfrm>
          <a:prstGeom prst="rect">
            <a:avLst/>
          </a:prstGeom>
          <a:noFill/>
          <a:ln>
            <a:noFill/>
          </a:ln>
        </p:spPr>
      </p:pic>
      <p:pic>
        <p:nvPicPr>
          <p:cNvPr id="233" name="Google Shape;233;p20"/>
          <p:cNvPicPr preferRelativeResize="0"/>
          <p:nvPr/>
        </p:nvPicPr>
        <p:blipFill rotWithShape="1">
          <a:blip r:embed="rId4">
            <a:alphaModFix/>
          </a:blip>
          <a:srcRect/>
          <a:stretch/>
        </p:blipFill>
        <p:spPr>
          <a:xfrm>
            <a:off x="1836110" y="1946705"/>
            <a:ext cx="4129214" cy="2352647"/>
          </a:xfrm>
          <a:prstGeom prst="rect">
            <a:avLst/>
          </a:prstGeom>
          <a:noFill/>
          <a:ln>
            <a:noFill/>
          </a:ln>
        </p:spPr>
      </p:pic>
      <p:sp>
        <p:nvSpPr>
          <p:cNvPr id="234" name="Google Shape;234;p20"/>
          <p:cNvSpPr txBox="1">
            <a:spLocks noGrp="1"/>
          </p:cNvSpPr>
          <p:nvPr>
            <p:ph type="title"/>
          </p:nvPr>
        </p:nvSpPr>
        <p:spPr>
          <a:xfrm>
            <a:off x="284163" y="425764"/>
            <a:ext cx="8582025" cy="56433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CA"/>
              <a:t>Open web research chemical example</a:t>
            </a:r>
            <a:endParaRPr/>
          </a:p>
        </p:txBody>
      </p:sp>
      <p:cxnSp>
        <p:nvCxnSpPr>
          <p:cNvPr id="235" name="Google Shape;235;p20"/>
          <p:cNvCxnSpPr/>
          <p:nvPr/>
        </p:nvCxnSpPr>
        <p:spPr>
          <a:xfrm>
            <a:off x="3753080" y="4299661"/>
            <a:ext cx="0" cy="5400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36" name="Google Shape;236;p20"/>
          <p:cNvCxnSpPr/>
          <p:nvPr/>
        </p:nvCxnSpPr>
        <p:spPr>
          <a:xfrm rot="10800000">
            <a:off x="3900717" y="4299352"/>
            <a:ext cx="0" cy="5400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237" name="Google Shape;237;p20"/>
          <p:cNvSpPr txBox="1"/>
          <p:nvPr/>
        </p:nvSpPr>
        <p:spPr>
          <a:xfrm>
            <a:off x="284163" y="990097"/>
            <a:ext cx="8709025"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1400" b="0" i="0" u="none" strike="noStrike" cap="none">
                <a:solidFill>
                  <a:srgbClr val="000000"/>
                </a:solidFill>
                <a:latin typeface="Arial"/>
                <a:ea typeface="Arial"/>
                <a:cs typeface="Arial"/>
                <a:sym typeface="Arial"/>
              </a:rPr>
              <a:t>As opposed to ebay-style consumer-to-consumer markets found on the dark web, open web drug sellers sell direct to consumer by selling legal drugs that have a psychoactive effect.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HC - SC English">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757</Words>
  <Application>Microsoft Office PowerPoint</Application>
  <PresentationFormat>On-screen Show (4:3)</PresentationFormat>
  <Paragraphs>99</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HC - SC English</vt:lpstr>
      <vt:lpstr>Update on Web Scraping</vt:lpstr>
      <vt:lpstr>The dark web - Tor</vt:lpstr>
      <vt:lpstr>Creating a database from a dark web market pages</vt:lpstr>
      <vt:lpstr>Drugs on the dark web</vt:lpstr>
      <vt:lpstr>Scraping</vt:lpstr>
      <vt:lpstr>PowerPoint Presentation</vt:lpstr>
      <vt:lpstr>PowerPoint Presentation</vt:lpstr>
      <vt:lpstr>PowerPoint Presentation</vt:lpstr>
      <vt:lpstr>Open web research chemical example</vt:lpstr>
      <vt:lpstr>Canadian Mail Order Marijuana websites</vt:lpstr>
      <vt:lpstr>Finding the most popular sites</vt:lpstr>
      <vt:lpstr>Finding the most popular sites</vt:lpstr>
      <vt:lpstr>Scraping</vt:lpstr>
      <vt:lpstr>Scraping</vt:lpstr>
      <vt:lpstr>Data extraction</vt:lpstr>
      <vt:lpstr>Sample data</vt:lpstr>
      <vt:lpstr>Preliminary 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 on Web Scraping</dc:title>
  <dc:creator>Mireille  Charbonneau</dc:creator>
  <cp:lastModifiedBy>Jacob Miller</cp:lastModifiedBy>
  <cp:revision>3</cp:revision>
  <dcterms:created xsi:type="dcterms:W3CDTF">2015-12-17T17:15:57Z</dcterms:created>
  <dcterms:modified xsi:type="dcterms:W3CDTF">2019-12-19T20:57:48Z</dcterms:modified>
</cp:coreProperties>
</file>